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4"/>
  </p:notesMasterIdLst>
  <p:sldIdLst>
    <p:sldId id="256" r:id="rId2"/>
    <p:sldId id="286" r:id="rId3"/>
    <p:sldId id="257" r:id="rId4"/>
    <p:sldId id="258" r:id="rId5"/>
    <p:sldId id="259" r:id="rId6"/>
    <p:sldId id="285" r:id="rId7"/>
    <p:sldId id="261" r:id="rId8"/>
    <p:sldId id="284" r:id="rId9"/>
    <p:sldId id="262" r:id="rId10"/>
    <p:sldId id="265" r:id="rId11"/>
    <p:sldId id="266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80" r:id="rId21"/>
    <p:sldId id="281" r:id="rId22"/>
    <p:sldId id="28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5182bf1e-31b0-43f1-8292-583916816e40" providerId="ADAL" clId="{A1EFF1AB-C59C-42EE-B876-EE4536A74977}"/>
    <pc:docChg chg="custSel modSld">
      <pc:chgData name=" " userId="5182bf1e-31b0-43f1-8292-583916816e40" providerId="ADAL" clId="{A1EFF1AB-C59C-42EE-B876-EE4536A74977}" dt="2017-09-06T05:41:17.752" v="5" actId="14100"/>
      <pc:docMkLst>
        <pc:docMk/>
      </pc:docMkLst>
      <pc:sldChg chg="addSp delSp modSp">
        <pc:chgData name=" " userId="5182bf1e-31b0-43f1-8292-583916816e40" providerId="ADAL" clId="{A1EFF1AB-C59C-42EE-B876-EE4536A74977}" dt="2017-09-06T05:41:17.752" v="5" actId="14100"/>
        <pc:sldMkLst>
          <pc:docMk/>
          <pc:sldMk cId="243308445" sldId="276"/>
        </pc:sldMkLst>
        <pc:spChg chg="add del mod">
          <ac:chgData name=" " userId="5182bf1e-31b0-43f1-8292-583916816e40" providerId="ADAL" clId="{A1EFF1AB-C59C-42EE-B876-EE4536A74977}" dt="2017-09-06T05:41:03.249" v="1"/>
          <ac:spMkLst>
            <pc:docMk/>
            <pc:sldMk cId="243308445" sldId="276"/>
            <ac:spMk id="4" creationId="{FDF5BD0D-4056-4CA0-8EEC-F26199A28693}"/>
          </ac:spMkLst>
        </pc:spChg>
        <pc:picChg chg="add mod">
          <ac:chgData name=" " userId="5182bf1e-31b0-43f1-8292-583916816e40" providerId="ADAL" clId="{A1EFF1AB-C59C-42EE-B876-EE4536A74977}" dt="2017-09-06T05:41:17.752" v="5" actId="14100"/>
          <ac:picMkLst>
            <pc:docMk/>
            <pc:sldMk cId="243308445" sldId="276"/>
            <ac:picMk id="7" creationId="{CFD6FC2C-B299-4304-ABB2-95DAD55E7681}"/>
          </ac:picMkLst>
        </pc:picChg>
        <pc:picChg chg="del">
          <ac:chgData name=" " userId="5182bf1e-31b0-43f1-8292-583916816e40" providerId="ADAL" clId="{A1EFF1AB-C59C-42EE-B876-EE4536A74977}" dt="2017-09-06T05:41:00.141" v="0" actId="478"/>
          <ac:picMkLst>
            <pc:docMk/>
            <pc:sldMk cId="243308445" sldId="276"/>
            <ac:picMk id="3074" creationId="{00000000-0000-0000-0000-000000000000}"/>
          </ac:picMkLst>
        </pc:picChg>
      </pc:sldChg>
    </pc:docChg>
  </pc:docChgLst>
  <pc:docChgLst>
    <pc:chgData name="Λουκάς Νικολάου" userId="5182bf1e-31b0-43f1-8292-583916816e40" providerId="ADAL" clId="{87700BF4-2EB7-4AD7-B1DE-5972ACF1DD4C}"/>
    <pc:docChg chg="undo custSel addSld delSld modSld">
      <pc:chgData name="Λουκάς Νικολάου" userId="5182bf1e-31b0-43f1-8292-583916816e40" providerId="ADAL" clId="{87700BF4-2EB7-4AD7-B1DE-5972ACF1DD4C}" dt="2017-09-01T15:04:34.192" v="579" actId="113"/>
      <pc:docMkLst>
        <pc:docMk/>
      </pc:docMkLst>
      <pc:sldChg chg="modSp">
        <pc:chgData name="Λουκάς Νικολάου" userId="5182bf1e-31b0-43f1-8292-583916816e40" providerId="ADAL" clId="{87700BF4-2EB7-4AD7-B1DE-5972ACF1DD4C}" dt="2017-09-01T13:00:30.090" v="276" actId="20577"/>
        <pc:sldMkLst>
          <pc:docMk/>
          <pc:sldMk cId="2503767695" sldId="259"/>
        </pc:sldMkLst>
        <pc:spChg chg="mod">
          <ac:chgData name="Λουκάς Νικολάου" userId="5182bf1e-31b0-43f1-8292-583916816e40" providerId="ADAL" clId="{87700BF4-2EB7-4AD7-B1DE-5972ACF1DD4C}" dt="2017-09-01T13:00:30.090" v="276" actId="20577"/>
          <ac:spMkLst>
            <pc:docMk/>
            <pc:sldMk cId="2503767695" sldId="259"/>
            <ac:spMk id="13315" creationId="{00000000-0000-0000-0000-000000000000}"/>
          </ac:spMkLst>
        </pc:spChg>
      </pc:sldChg>
      <pc:sldChg chg="modSp modAnim">
        <pc:chgData name="Λουκάς Νικολάου" userId="5182bf1e-31b0-43f1-8292-583916816e40" providerId="ADAL" clId="{87700BF4-2EB7-4AD7-B1DE-5972ACF1DD4C}" dt="2017-09-01T05:44:51.903" v="97" actId="113"/>
        <pc:sldMkLst>
          <pc:docMk/>
          <pc:sldMk cId="4279692480" sldId="261"/>
        </pc:sldMkLst>
        <pc:spChg chg="mod">
          <ac:chgData name="Λουκάς Νικολάου" userId="5182bf1e-31b0-43f1-8292-583916816e40" providerId="ADAL" clId="{87700BF4-2EB7-4AD7-B1DE-5972ACF1DD4C}" dt="2017-09-01T05:44:41.056" v="88" actId="20577"/>
          <ac:spMkLst>
            <pc:docMk/>
            <pc:sldMk cId="4279692480" sldId="261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87700BF4-2EB7-4AD7-B1DE-5972ACF1DD4C}" dt="2017-09-01T05:44:51.903" v="97" actId="113"/>
          <ac:spMkLst>
            <pc:docMk/>
            <pc:sldMk cId="4279692480" sldId="261"/>
            <ac:spMk id="13315" creationId="{00000000-0000-0000-0000-000000000000}"/>
          </ac:spMkLst>
        </pc:spChg>
      </pc:sldChg>
      <pc:sldChg chg="modSp">
        <pc:chgData name="Λουκάς Νικολάου" userId="5182bf1e-31b0-43f1-8292-583916816e40" providerId="ADAL" clId="{87700BF4-2EB7-4AD7-B1DE-5972ACF1DD4C}" dt="2017-09-01T12:54:32.436" v="150" actId="113"/>
        <pc:sldMkLst>
          <pc:docMk/>
          <pc:sldMk cId="893585704" sldId="262"/>
        </pc:sldMkLst>
        <pc:graphicFrameChg chg="mod">
          <ac:chgData name="Λουκάς Νικολάου" userId="5182bf1e-31b0-43f1-8292-583916816e40" providerId="ADAL" clId="{87700BF4-2EB7-4AD7-B1DE-5972ACF1DD4C}" dt="2017-09-01T12:54:32.436" v="150" actId="113"/>
          <ac:graphicFrameMkLst>
            <pc:docMk/>
            <pc:sldMk cId="893585704" sldId="262"/>
            <ac:graphicFrameMk id="3" creationId="{798080E5-77A7-41EB-A10B-4FD40246A48D}"/>
          </ac:graphicFrameMkLst>
        </pc:graphicFrameChg>
      </pc:sldChg>
      <pc:sldChg chg="addSp delSp modSp modAnim">
        <pc:chgData name="Λουκάς Νικολάου" userId="5182bf1e-31b0-43f1-8292-583916816e40" providerId="ADAL" clId="{87700BF4-2EB7-4AD7-B1DE-5972ACF1DD4C}" dt="2017-09-01T14:59:24.297" v="441" actId="113"/>
        <pc:sldMkLst>
          <pc:docMk/>
          <pc:sldMk cId="1468298786" sldId="265"/>
        </pc:sldMkLst>
        <pc:spChg chg="add del mod">
          <ac:chgData name="Λουκάς Νικολάου" userId="5182bf1e-31b0-43f1-8292-583916816e40" providerId="ADAL" clId="{87700BF4-2EB7-4AD7-B1DE-5972ACF1DD4C}" dt="2017-09-01T14:55:14.145" v="396" actId="478"/>
          <ac:spMkLst>
            <pc:docMk/>
            <pc:sldMk cId="1468298786" sldId="265"/>
            <ac:spMk id="6" creationId="{BC55073B-4999-4314-98ED-EE045B9967F2}"/>
          </ac:spMkLst>
        </pc:spChg>
        <pc:spChg chg="add del mod">
          <ac:chgData name="Λουκάς Νικολάου" userId="5182bf1e-31b0-43f1-8292-583916816e40" providerId="ADAL" clId="{87700BF4-2EB7-4AD7-B1DE-5972ACF1DD4C}" dt="2017-09-01T14:55:37.189" v="407" actId="1035"/>
          <ac:spMkLst>
            <pc:docMk/>
            <pc:sldMk cId="1468298786" sldId="265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87700BF4-2EB7-4AD7-B1DE-5972ACF1DD4C}" dt="2017-09-01T14:55:52.534" v="414" actId="14100"/>
          <ac:spMkLst>
            <pc:docMk/>
            <pc:sldMk cId="1468298786" sldId="265"/>
            <ac:spMk id="13315" creationId="{00000000-0000-0000-0000-000000000000}"/>
          </ac:spMkLst>
        </pc:spChg>
        <pc:graphicFrameChg chg="add del mod">
          <ac:chgData name="Λουκάς Νικολάου" userId="5182bf1e-31b0-43f1-8292-583916816e40" providerId="ADAL" clId="{87700BF4-2EB7-4AD7-B1DE-5972ACF1DD4C}" dt="2017-09-01T14:50:42.392" v="319" actId="113"/>
          <ac:graphicFrameMkLst>
            <pc:docMk/>
            <pc:sldMk cId="1468298786" sldId="265"/>
            <ac:graphicFrameMk id="3" creationId="{82CD3C67-3FB9-4560-9516-2FDC5C284F01}"/>
          </ac:graphicFrameMkLst>
        </pc:graphicFrameChg>
        <pc:graphicFrameChg chg="add mod">
          <ac:chgData name="Λουκάς Νικολάου" userId="5182bf1e-31b0-43f1-8292-583916816e40" providerId="ADAL" clId="{87700BF4-2EB7-4AD7-B1DE-5972ACF1DD4C}" dt="2017-09-01T14:59:24.297" v="441" actId="113"/>
          <ac:graphicFrameMkLst>
            <pc:docMk/>
            <pc:sldMk cId="1468298786" sldId="265"/>
            <ac:graphicFrameMk id="9" creationId="{6D4067A7-901A-4E3D-A9E3-F0C24665DE6E}"/>
          </ac:graphicFrameMkLst>
        </pc:graphicFrameChg>
      </pc:sldChg>
      <pc:sldChg chg="addSp delSp modSp">
        <pc:chgData name="Λουκάς Νικολάου" userId="5182bf1e-31b0-43f1-8292-583916816e40" providerId="ADAL" clId="{87700BF4-2EB7-4AD7-B1DE-5972ACF1DD4C}" dt="2017-09-01T15:02:35.351" v="480" actId="113"/>
        <pc:sldMkLst>
          <pc:docMk/>
          <pc:sldMk cId="2672280440" sldId="266"/>
        </pc:sldMkLst>
        <pc:spChg chg="add del mod">
          <ac:chgData name="Λουκάς Νικολάου" userId="5182bf1e-31b0-43f1-8292-583916816e40" providerId="ADAL" clId="{87700BF4-2EB7-4AD7-B1DE-5972ACF1DD4C}" dt="2017-09-01T15:00:19.282" v="450" actId="478"/>
          <ac:spMkLst>
            <pc:docMk/>
            <pc:sldMk cId="2672280440" sldId="266"/>
            <ac:spMk id="4" creationId="{64BE7478-EE78-4F5F-81D5-B304CFB71A47}"/>
          </ac:spMkLst>
        </pc:spChg>
        <pc:spChg chg="del mod">
          <ac:chgData name="Λουκάς Νικολάου" userId="5182bf1e-31b0-43f1-8292-583916816e40" providerId="ADAL" clId="{87700BF4-2EB7-4AD7-B1DE-5972ACF1DD4C}" dt="2017-09-01T15:00:16.173" v="449" actId="478"/>
          <ac:spMkLst>
            <pc:docMk/>
            <pc:sldMk cId="2672280440" sldId="266"/>
            <ac:spMk id="13314" creationId="{00000000-0000-0000-0000-000000000000}"/>
          </ac:spMkLst>
        </pc:spChg>
        <pc:spChg chg="del mod">
          <ac:chgData name="Λουκάς Νικολάου" userId="5182bf1e-31b0-43f1-8292-583916816e40" providerId="ADAL" clId="{87700BF4-2EB7-4AD7-B1DE-5972ACF1DD4C}" dt="2017-09-01T15:00:13.034" v="448" actId="478"/>
          <ac:spMkLst>
            <pc:docMk/>
            <pc:sldMk cId="2672280440" sldId="266"/>
            <ac:spMk id="13315" creationId="{00000000-0000-0000-0000-000000000000}"/>
          </ac:spMkLst>
        </pc:spChg>
        <pc:graphicFrameChg chg="add del mod">
          <ac:chgData name="Λουκάς Νικολάου" userId="5182bf1e-31b0-43f1-8292-583916816e40" providerId="ADAL" clId="{87700BF4-2EB7-4AD7-B1DE-5972ACF1DD4C}" dt="2017-09-01T14:55:59.381" v="415" actId="113"/>
          <ac:graphicFrameMkLst>
            <pc:docMk/>
            <pc:sldMk cId="2672280440" sldId="266"/>
            <ac:graphicFrameMk id="6" creationId="{F3367308-40AE-4387-AC09-D28BB8B4EA46}"/>
          </ac:graphicFrameMkLst>
        </pc:graphicFrameChg>
        <pc:graphicFrameChg chg="add del mod">
          <ac:chgData name="Λουκάς Νικολάου" userId="5182bf1e-31b0-43f1-8292-583916816e40" providerId="ADAL" clId="{87700BF4-2EB7-4AD7-B1DE-5972ACF1DD4C}" dt="2017-09-01T15:02:35.351" v="480" actId="113"/>
          <ac:graphicFrameMkLst>
            <pc:docMk/>
            <pc:sldMk cId="2672280440" sldId="266"/>
            <ac:graphicFrameMk id="7" creationId="{FC608501-C7C3-4851-9589-E57F1C57AD2D}"/>
          </ac:graphicFrameMkLst>
        </pc:graphicFrameChg>
      </pc:sldChg>
      <pc:sldChg chg="modSp del">
        <pc:chgData name="Λουκάς Νικολάου" userId="5182bf1e-31b0-43f1-8292-583916816e40" providerId="ADAL" clId="{87700BF4-2EB7-4AD7-B1DE-5972ACF1DD4C}" dt="2017-09-01T15:00:53.048" v="457" actId="2696"/>
        <pc:sldMkLst>
          <pc:docMk/>
          <pc:sldMk cId="626387305" sldId="267"/>
        </pc:sldMkLst>
        <pc:spChg chg="mod">
          <ac:chgData name="Λουκάς Νικολάου" userId="5182bf1e-31b0-43f1-8292-583916816e40" providerId="ADAL" clId="{87700BF4-2EB7-4AD7-B1DE-5972ACF1DD4C}" dt="2017-09-01T12:56:41.126" v="222" actId="1036"/>
          <ac:spMkLst>
            <pc:docMk/>
            <pc:sldMk cId="626387305" sldId="267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87700BF4-2EB7-4AD7-B1DE-5972ACF1DD4C}" dt="2017-09-01T15:00:41.527" v="454" actId="2696"/>
          <ac:spMkLst>
            <pc:docMk/>
            <pc:sldMk cId="626387305" sldId="267"/>
            <ac:spMk id="13315" creationId="{00000000-0000-0000-0000-000000000000}"/>
          </ac:spMkLst>
        </pc:spChg>
      </pc:sldChg>
      <pc:sldChg chg="modSp del">
        <pc:chgData name="Λουκάς Νικολάου" userId="5182bf1e-31b0-43f1-8292-583916816e40" providerId="ADAL" clId="{87700BF4-2EB7-4AD7-B1DE-5972ACF1DD4C}" dt="2017-09-01T15:02:44.771" v="481" actId="2696"/>
        <pc:sldMkLst>
          <pc:docMk/>
          <pc:sldMk cId="2968645078" sldId="268"/>
        </pc:sldMkLst>
        <pc:spChg chg="mod">
          <ac:chgData name="Λουκάς Νικολάου" userId="5182bf1e-31b0-43f1-8292-583916816e40" providerId="ADAL" clId="{87700BF4-2EB7-4AD7-B1DE-5972ACF1DD4C}" dt="2017-09-01T12:56:55.506" v="244" actId="1036"/>
          <ac:spMkLst>
            <pc:docMk/>
            <pc:sldMk cId="2968645078" sldId="268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87700BF4-2EB7-4AD7-B1DE-5972ACF1DD4C}" dt="2017-09-01T15:01:00.089" v="458" actId="2696"/>
          <ac:spMkLst>
            <pc:docMk/>
            <pc:sldMk cId="2968645078" sldId="268"/>
            <ac:spMk id="13315" creationId="{00000000-0000-0000-0000-000000000000}"/>
          </ac:spMkLst>
        </pc:spChg>
      </pc:sldChg>
      <pc:sldChg chg="modSp">
        <pc:chgData name="Λουκάς Νικολάου" userId="5182bf1e-31b0-43f1-8292-583916816e40" providerId="ADAL" clId="{87700BF4-2EB7-4AD7-B1DE-5972ACF1DD4C}" dt="2017-09-01T15:04:34.192" v="579" actId="113"/>
        <pc:sldMkLst>
          <pc:docMk/>
          <pc:sldMk cId="4254096638" sldId="269"/>
        </pc:sldMkLst>
        <pc:spChg chg="mod">
          <ac:chgData name="Λουκάς Νικολάου" userId="5182bf1e-31b0-43f1-8292-583916816e40" providerId="ADAL" clId="{87700BF4-2EB7-4AD7-B1DE-5972ACF1DD4C}" dt="2017-09-01T15:04:34.192" v="579" actId="113"/>
          <ac:spMkLst>
            <pc:docMk/>
            <pc:sldMk cId="4254096638" sldId="269"/>
            <ac:spMk id="13314" creationId="{00000000-0000-0000-0000-000000000000}"/>
          </ac:spMkLst>
        </pc:spChg>
      </pc:sldChg>
      <pc:sldChg chg="delSp modSp">
        <pc:chgData name="Λουκάς Νικολάου" userId="5182bf1e-31b0-43f1-8292-583916816e40" providerId="ADAL" clId="{87700BF4-2EB7-4AD7-B1DE-5972ACF1DD4C}" dt="2017-09-01T15:04:10.169" v="570" actId="14100"/>
        <pc:sldMkLst>
          <pc:docMk/>
          <pc:sldMk cId="3462823182" sldId="270"/>
        </pc:sldMkLst>
        <pc:spChg chg="del mod">
          <ac:chgData name="Λουκάς Νικολάου" userId="5182bf1e-31b0-43f1-8292-583916816e40" providerId="ADAL" clId="{87700BF4-2EB7-4AD7-B1DE-5972ACF1DD4C}" dt="2017-09-01T15:04:00.329" v="567" actId="478"/>
          <ac:spMkLst>
            <pc:docMk/>
            <pc:sldMk cId="3462823182" sldId="270"/>
            <ac:spMk id="5" creationId="{00000000-0000-0000-0000-000000000000}"/>
          </ac:spMkLst>
        </pc:spChg>
        <pc:spChg chg="mod">
          <ac:chgData name="Λουκάς Νικολάου" userId="5182bf1e-31b0-43f1-8292-583916816e40" providerId="ADAL" clId="{87700BF4-2EB7-4AD7-B1DE-5972ACF1DD4C}" dt="2017-09-01T15:04:10.169" v="570" actId="14100"/>
          <ac:spMkLst>
            <pc:docMk/>
            <pc:sldMk cId="3462823182" sldId="270"/>
            <ac:spMk id="13314" creationId="{00000000-0000-0000-0000-000000000000}"/>
          </ac:spMkLst>
        </pc:spChg>
        <pc:picChg chg="mod">
          <ac:chgData name="Λουκάς Νικολάου" userId="5182bf1e-31b0-43f1-8292-583916816e40" providerId="ADAL" clId="{87700BF4-2EB7-4AD7-B1DE-5972ACF1DD4C}" dt="2017-09-01T15:03:43.863" v="563" actId="1037"/>
          <ac:picMkLst>
            <pc:docMk/>
            <pc:sldMk cId="3462823182" sldId="270"/>
            <ac:picMk id="1026" creationId="{00000000-0000-0000-0000-000000000000}"/>
          </ac:picMkLst>
        </pc:picChg>
      </pc:sldChg>
      <pc:sldChg chg="modSp">
        <pc:chgData name="Λουκάς Νικολάου" userId="5182bf1e-31b0-43f1-8292-583916816e40" providerId="ADAL" clId="{87700BF4-2EB7-4AD7-B1DE-5972ACF1DD4C}" dt="2017-09-01T05:45:12.270" v="107" actId="1038"/>
        <pc:sldMkLst>
          <pc:docMk/>
          <pc:sldMk cId="1614721459" sldId="284"/>
        </pc:sldMkLst>
        <pc:picChg chg="mod">
          <ac:chgData name="Λουκάς Νικολάου" userId="5182bf1e-31b0-43f1-8292-583916816e40" providerId="ADAL" clId="{87700BF4-2EB7-4AD7-B1DE-5972ACF1DD4C}" dt="2017-09-01T05:45:12.270" v="107" actId="1038"/>
          <ac:picMkLst>
            <pc:docMk/>
            <pc:sldMk cId="1614721459" sldId="284"/>
            <ac:picMk id="2" creationId="{F2496795-3B62-42C9-9CB5-B02734AB32A1}"/>
          </ac:picMkLst>
        </pc:picChg>
      </pc:sldChg>
      <pc:sldChg chg="modSp modAnim">
        <pc:chgData name="Λουκάς Νικολάου" userId="5182bf1e-31b0-43f1-8292-583916816e40" providerId="ADAL" clId="{87700BF4-2EB7-4AD7-B1DE-5972ACF1DD4C}" dt="2017-09-01T14:45:28.152" v="280" actId="113"/>
        <pc:sldMkLst>
          <pc:docMk/>
          <pc:sldMk cId="492641124" sldId="285"/>
        </pc:sldMkLst>
        <pc:spChg chg="mod">
          <ac:chgData name="Λουκάς Νικολάου" userId="5182bf1e-31b0-43f1-8292-583916816e40" providerId="ADAL" clId="{87700BF4-2EB7-4AD7-B1DE-5972ACF1DD4C}" dt="2017-09-01T14:45:28.152" v="280" actId="113"/>
          <ac:spMkLst>
            <pc:docMk/>
            <pc:sldMk cId="492641124" sldId="285"/>
            <ac:spMk id="3" creationId="{BB60145F-971E-474D-807F-D9356084A87F}"/>
          </ac:spMkLst>
        </pc:spChg>
      </pc:sldChg>
      <pc:sldChg chg="addSp delSp modSp add">
        <pc:chgData name="Λουκάς Νικολάου" userId="5182bf1e-31b0-43f1-8292-583916816e40" providerId="ADAL" clId="{87700BF4-2EB7-4AD7-B1DE-5972ACF1DD4C}" dt="2017-09-01T05:36:03.587" v="65" actId="113"/>
        <pc:sldMkLst>
          <pc:docMk/>
          <pc:sldMk cId="968343817" sldId="286"/>
        </pc:sldMkLst>
        <pc:spChg chg="mod">
          <ac:chgData name="Λουκάς Νικολάου" userId="5182bf1e-31b0-43f1-8292-583916816e40" providerId="ADAL" clId="{87700BF4-2EB7-4AD7-B1DE-5972ACF1DD4C}" dt="2017-09-01T05:35:12.445" v="64" actId="404"/>
          <ac:spMkLst>
            <pc:docMk/>
            <pc:sldMk cId="968343817" sldId="286"/>
            <ac:spMk id="2" creationId="{DD82394C-9BFC-4890-8876-AEDB911C3575}"/>
          </ac:spMkLst>
        </pc:spChg>
        <pc:spChg chg="del">
          <ac:chgData name="Λουκάς Νικολάου" userId="5182bf1e-31b0-43f1-8292-583916816e40" providerId="ADAL" clId="{87700BF4-2EB7-4AD7-B1DE-5972ACF1DD4C}" dt="2017-09-01T05:34:11.157" v="2" actId="478"/>
          <ac:spMkLst>
            <pc:docMk/>
            <pc:sldMk cId="968343817" sldId="286"/>
            <ac:spMk id="3" creationId="{F85CD1B0-01CF-4CC9-96B3-4222E5F74D14}"/>
          </ac:spMkLst>
        </pc:spChg>
        <pc:spChg chg="mo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4" creationId="{D2479BFE-AF13-487A-A701-140B4611F967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10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12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14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16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22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24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26" creationId="{00000000-0000-0000-0000-000000000000}"/>
          </ac:spMkLst>
        </pc:spChg>
        <pc:spChg chg="add">
          <ac:chgData name="Λουκάς Νικολάου" userId="5182bf1e-31b0-43f1-8292-583916816e40" providerId="ADAL" clId="{87700BF4-2EB7-4AD7-B1DE-5972ACF1DD4C}" dt="2017-09-01T05:34:23.804" v="3" actId="26606"/>
          <ac:spMkLst>
            <pc:docMk/>
            <pc:sldMk cId="968343817" sldId="286"/>
            <ac:spMk id="28" creationId="{00000000-0000-0000-0000-000000000000}"/>
          </ac:spMkLst>
        </pc:spChg>
        <pc:grpChg chg="add">
          <ac:chgData name="Λουκάς Νικολάου" userId="5182bf1e-31b0-43f1-8292-583916816e40" providerId="ADAL" clId="{87700BF4-2EB7-4AD7-B1DE-5972ACF1DD4C}" dt="2017-09-01T05:34:23.804" v="3" actId="26606"/>
          <ac:grpSpMkLst>
            <pc:docMk/>
            <pc:sldMk cId="968343817" sldId="286"/>
            <ac:grpSpMk id="18" creationId="{00000000-0000-0000-0000-000000000000}"/>
          </ac:grpSpMkLst>
        </pc:grpChg>
        <pc:grpChg chg="add">
          <ac:chgData name="Λουκάς Νικολάου" userId="5182bf1e-31b0-43f1-8292-583916816e40" providerId="ADAL" clId="{87700BF4-2EB7-4AD7-B1DE-5972ACF1DD4C}" dt="2017-09-01T05:34:23.804" v="3" actId="26606"/>
          <ac:grpSpMkLst>
            <pc:docMk/>
            <pc:sldMk cId="968343817" sldId="286"/>
            <ac:grpSpMk id="30" creationId="{00000000-0000-0000-0000-000000000000}"/>
          </ac:grpSpMkLst>
        </pc:grpChg>
        <pc:picChg chg="add mod ord">
          <ac:chgData name="Λουκάς Νικολάου" userId="5182bf1e-31b0-43f1-8292-583916816e40" providerId="ADAL" clId="{87700BF4-2EB7-4AD7-B1DE-5972ACF1DD4C}" dt="2017-09-01T05:36:03.587" v="65" actId="113"/>
          <ac:picMkLst>
            <pc:docMk/>
            <pc:sldMk cId="968343817" sldId="286"/>
            <ac:picMk id="5" creationId="{BA2F355A-EB4E-4708-915A-71799A9A0F0F}"/>
          </ac:picMkLst>
        </pc:picChg>
      </pc:sldChg>
    </pc:docChg>
  </pc:docChgLst>
  <pc:docChgLst>
    <pc:chgData name="Λουκάς Νικολάου" userId="5182bf1e-31b0-43f1-8292-583916816e40" providerId="ADAL" clId="{EAE70B71-F69A-4BB4-B929-D8FD5D85F8F8}"/>
    <pc:docChg chg="undo custSel addSld delSld modSld sldOrd">
      <pc:chgData name="Λουκάς Νικολάου" userId="5182bf1e-31b0-43f1-8292-583916816e40" providerId="ADAL" clId="{EAE70B71-F69A-4BB4-B929-D8FD5D85F8F8}" dt="2017-09-04T09:54:21.284" v="1744" actId="1037"/>
      <pc:docMkLst>
        <pc:docMk/>
      </pc:docMkLst>
      <pc:sldChg chg="modSp">
        <pc:chgData name="Λουκάς Νικολάου" userId="5182bf1e-31b0-43f1-8292-583916816e40" providerId="ADAL" clId="{EAE70B71-F69A-4BB4-B929-D8FD5D85F8F8}" dt="2017-09-04T08:23:55.882" v="0" actId="1037"/>
        <pc:sldMkLst>
          <pc:docMk/>
          <pc:sldMk cId="893585704" sldId="262"/>
        </pc:sldMkLst>
        <pc:graphicFrameChg chg="mod">
          <ac:chgData name="Λουκάς Νικολάου" userId="5182bf1e-31b0-43f1-8292-583916816e40" providerId="ADAL" clId="{EAE70B71-F69A-4BB4-B929-D8FD5D85F8F8}" dt="2017-09-04T08:23:55.882" v="0" actId="1037"/>
          <ac:graphicFrameMkLst>
            <pc:docMk/>
            <pc:sldMk cId="893585704" sldId="262"/>
            <ac:graphicFrameMk id="3" creationId="{798080E5-77A7-41EB-A10B-4FD40246A48D}"/>
          </ac:graphicFrameMkLst>
        </pc:graphicFrameChg>
      </pc:sldChg>
      <pc:sldChg chg="modSp modAnim">
        <pc:chgData name="Λουκάς Νικολάου" userId="5182bf1e-31b0-43f1-8292-583916816e40" providerId="ADAL" clId="{EAE70B71-F69A-4BB4-B929-D8FD5D85F8F8}" dt="2017-09-04T08:31:08.457" v="51" actId="1037"/>
        <pc:sldMkLst>
          <pc:docMk/>
          <pc:sldMk cId="1468298786" sldId="265"/>
        </pc:sldMkLst>
        <pc:spChg chg="mod">
          <ac:chgData name="Λουκάς Νικολάου" userId="5182bf1e-31b0-43f1-8292-583916816e40" providerId="ADAL" clId="{EAE70B71-F69A-4BB4-B929-D8FD5D85F8F8}" dt="2017-09-04T08:31:08.457" v="51" actId="1037"/>
          <ac:spMkLst>
            <pc:docMk/>
            <pc:sldMk cId="1468298786" sldId="265"/>
            <ac:spMk id="13315" creationId="{00000000-0000-0000-0000-000000000000}"/>
          </ac:spMkLst>
        </pc:spChg>
        <pc:graphicFrameChg chg="mod">
          <ac:chgData name="Λουκάς Νικολάου" userId="5182bf1e-31b0-43f1-8292-583916816e40" providerId="ADAL" clId="{EAE70B71-F69A-4BB4-B929-D8FD5D85F8F8}" dt="2017-09-04T08:30:01.453" v="48" actId="1037"/>
          <ac:graphicFrameMkLst>
            <pc:docMk/>
            <pc:sldMk cId="1468298786" sldId="265"/>
            <ac:graphicFrameMk id="9" creationId="{6D4067A7-901A-4E3D-A9E3-F0C24665DE6E}"/>
          </ac:graphicFrameMkLst>
        </pc:graphicFrameChg>
      </pc:sldChg>
      <pc:sldChg chg="modSp">
        <pc:chgData name="Λουκάς Νικολάου" userId="5182bf1e-31b0-43f1-8292-583916816e40" providerId="ADAL" clId="{EAE70B71-F69A-4BB4-B929-D8FD5D85F8F8}" dt="2017-09-04T08:43:12.340" v="70" actId="1037"/>
        <pc:sldMkLst>
          <pc:docMk/>
          <pc:sldMk cId="2672280440" sldId="266"/>
        </pc:sldMkLst>
        <pc:graphicFrameChg chg="mod">
          <ac:chgData name="Λουκάς Νικολάου" userId="5182bf1e-31b0-43f1-8292-583916816e40" providerId="ADAL" clId="{EAE70B71-F69A-4BB4-B929-D8FD5D85F8F8}" dt="2017-09-04T08:43:12.340" v="70" actId="1037"/>
          <ac:graphicFrameMkLst>
            <pc:docMk/>
            <pc:sldMk cId="2672280440" sldId="266"/>
            <ac:graphicFrameMk id="7" creationId="{FC608501-C7C3-4851-9589-E57F1C57AD2D}"/>
          </ac:graphicFrameMkLst>
        </pc:graphicFrameChg>
      </pc:sldChg>
      <pc:sldChg chg="addSp modSp modAnim">
        <pc:chgData name="Λουκάς Νικολάου" userId="5182bf1e-31b0-43f1-8292-583916816e40" providerId="ADAL" clId="{EAE70B71-F69A-4BB4-B929-D8FD5D85F8F8}" dt="2017-09-04T08:53:01.398" v="379" actId="14100"/>
        <pc:sldMkLst>
          <pc:docMk/>
          <pc:sldMk cId="4254096638" sldId="269"/>
        </pc:sldMkLst>
        <pc:spChg chg="mod">
          <ac:chgData name="Λουκάς Νικολάου" userId="5182bf1e-31b0-43f1-8292-583916816e40" providerId="ADAL" clId="{EAE70B71-F69A-4BB4-B929-D8FD5D85F8F8}" dt="2017-09-04T08:45:57.731" v="197" actId="113"/>
          <ac:spMkLst>
            <pc:docMk/>
            <pc:sldMk cId="4254096638" sldId="269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8:52:44.520" v="359" actId="14100"/>
          <ac:spMkLst>
            <pc:docMk/>
            <pc:sldMk cId="4254096638" sldId="269"/>
            <ac:spMk id="13315" creationId="{00000000-0000-0000-0000-000000000000}"/>
          </ac:spMkLst>
        </pc:spChg>
        <pc:picChg chg="add mod">
          <ac:chgData name="Λουκάς Νικολάου" userId="5182bf1e-31b0-43f1-8292-583916816e40" providerId="ADAL" clId="{EAE70B71-F69A-4BB4-B929-D8FD5D85F8F8}" dt="2017-09-04T08:53:01.398" v="379" actId="14100"/>
          <ac:picMkLst>
            <pc:docMk/>
            <pc:sldMk cId="4254096638" sldId="269"/>
            <ac:picMk id="3" creationId="{3AEDE126-7C31-4D4C-8900-8FE410062C7B}"/>
          </ac:picMkLst>
        </pc:picChg>
      </pc:sldChg>
      <pc:sldChg chg="modSp ord modAnim">
        <pc:chgData name="Λουκάς Νικολάου" userId="5182bf1e-31b0-43f1-8292-583916816e40" providerId="ADAL" clId="{EAE70B71-F69A-4BB4-B929-D8FD5D85F8F8}" dt="2017-09-04T09:00:01.776" v="477" actId="1036"/>
        <pc:sldMkLst>
          <pc:docMk/>
          <pc:sldMk cId="669624709" sldId="271"/>
        </pc:sldMkLst>
        <pc:spChg chg="mod">
          <ac:chgData name="Λουκάς Νικολάου" userId="5182bf1e-31b0-43f1-8292-583916816e40" providerId="ADAL" clId="{EAE70B71-F69A-4BB4-B929-D8FD5D85F8F8}" dt="2017-09-04T08:59:55.820" v="461" actId="14100"/>
          <ac:spMkLst>
            <pc:docMk/>
            <pc:sldMk cId="669624709" sldId="271"/>
            <ac:spMk id="4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9:00:01.776" v="477" actId="1036"/>
          <ac:spMkLst>
            <pc:docMk/>
            <pc:sldMk cId="669624709" sldId="271"/>
            <ac:spMk id="13315" creationId="{00000000-0000-0000-0000-000000000000}"/>
          </ac:spMkLst>
        </pc:spChg>
      </pc:sldChg>
      <pc:sldChg chg="addSp modSp modAnim">
        <pc:chgData name="Λουκάς Νικολάου" userId="5182bf1e-31b0-43f1-8292-583916816e40" providerId="ADAL" clId="{EAE70B71-F69A-4BB4-B929-D8FD5D85F8F8}" dt="2017-09-04T09:08:18.626" v="661" actId="1037"/>
        <pc:sldMkLst>
          <pc:docMk/>
          <pc:sldMk cId="1923777298" sldId="272"/>
        </pc:sldMkLst>
        <pc:spChg chg="mod">
          <ac:chgData name="Λουκάς Νικολάου" userId="5182bf1e-31b0-43f1-8292-583916816e40" providerId="ADAL" clId="{EAE70B71-F69A-4BB4-B929-D8FD5D85F8F8}" dt="2017-09-04T09:02:31.781" v="494" actId="20577"/>
          <ac:spMkLst>
            <pc:docMk/>
            <pc:sldMk cId="1923777298" sldId="272"/>
            <ac:spMk id="4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9:06:46.105" v="652" actId="14100"/>
          <ac:spMkLst>
            <pc:docMk/>
            <pc:sldMk cId="1923777298" sldId="272"/>
            <ac:spMk id="13315" creationId="{00000000-0000-0000-0000-000000000000}"/>
          </ac:spMkLst>
        </pc:spChg>
        <pc:picChg chg="add mod">
          <ac:chgData name="Λουκάς Νικολάου" userId="5182bf1e-31b0-43f1-8292-583916816e40" providerId="ADAL" clId="{EAE70B71-F69A-4BB4-B929-D8FD5D85F8F8}" dt="2017-09-04T09:06:53.742" v="658" actId="1038"/>
          <ac:picMkLst>
            <pc:docMk/>
            <pc:sldMk cId="1923777298" sldId="272"/>
            <ac:picMk id="3" creationId="{99C9B2D7-C7FE-468C-AC58-09F84CC428A5}"/>
          </ac:picMkLst>
        </pc:picChg>
      </pc:sldChg>
      <pc:sldChg chg="addSp delSp modSp modAnim">
        <pc:chgData name="Λουκάς Νικολάου" userId="5182bf1e-31b0-43f1-8292-583916816e40" providerId="ADAL" clId="{EAE70B71-F69A-4BB4-B929-D8FD5D85F8F8}" dt="2017-09-04T09:22:04.639" v="1016" actId="113"/>
        <pc:sldMkLst>
          <pc:docMk/>
          <pc:sldMk cId="3501513896" sldId="273"/>
        </pc:sldMkLst>
        <pc:spChg chg="mod">
          <ac:chgData name="Λουκάς Νικολάου" userId="5182bf1e-31b0-43f1-8292-583916816e40" providerId="ADAL" clId="{EAE70B71-F69A-4BB4-B929-D8FD5D85F8F8}" dt="2017-09-04T09:22:04.639" v="1016" actId="113"/>
          <ac:spMkLst>
            <pc:docMk/>
            <pc:sldMk cId="3501513896" sldId="273"/>
            <ac:spMk id="13314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9:18:29.759" v="918" actId="1035"/>
          <ac:spMkLst>
            <pc:docMk/>
            <pc:sldMk cId="3501513896" sldId="273"/>
            <ac:spMk id="13315" creationId="{00000000-0000-0000-0000-000000000000}"/>
          </ac:spMkLst>
        </pc:spChg>
        <pc:graphicFrameChg chg="add mod">
          <ac:chgData name="Λουκάς Νικολάου" userId="5182bf1e-31b0-43f1-8292-583916816e40" providerId="ADAL" clId="{EAE70B71-F69A-4BB4-B929-D8FD5D85F8F8}" dt="2017-09-04T09:18:36.611" v="935" actId="113"/>
          <ac:graphicFrameMkLst>
            <pc:docMk/>
            <pc:sldMk cId="3501513896" sldId="273"/>
            <ac:graphicFrameMk id="3" creationId="{E769666F-9AA1-46A5-B511-23F6B107CE70}"/>
          </ac:graphicFrameMkLst>
        </pc:graphicFrameChg>
        <pc:graphicFrameChg chg="add del mod">
          <ac:chgData name="Λουκάς Νικολάου" userId="5182bf1e-31b0-43f1-8292-583916816e40" providerId="ADAL" clId="{EAE70B71-F69A-4BB4-B929-D8FD5D85F8F8}" dt="2017-09-04T09:16:59.873" v="842" actId="113"/>
          <ac:graphicFrameMkLst>
            <pc:docMk/>
            <pc:sldMk cId="3501513896" sldId="273"/>
            <ac:graphicFrameMk id="7" creationId="{B8921418-4A26-45B0-A955-2AA2E499F42A}"/>
          </ac:graphicFrameMkLst>
        </pc:graphicFrameChg>
      </pc:sldChg>
      <pc:sldChg chg="modSp">
        <pc:chgData name="Λουκάς Νικολάου" userId="5182bf1e-31b0-43f1-8292-583916816e40" providerId="ADAL" clId="{EAE70B71-F69A-4BB4-B929-D8FD5D85F8F8}" dt="2017-09-04T09:20:49.256" v="992" actId="1037"/>
        <pc:sldMkLst>
          <pc:docMk/>
          <pc:sldMk cId="2882845778" sldId="274"/>
        </pc:sldMkLst>
        <pc:spChg chg="mod">
          <ac:chgData name="Λουκάς Νικολάου" userId="5182bf1e-31b0-43f1-8292-583916816e40" providerId="ADAL" clId="{EAE70B71-F69A-4BB4-B929-D8FD5D85F8F8}" dt="2017-09-04T09:20:16.100" v="956" actId="20577"/>
          <ac:spMkLst>
            <pc:docMk/>
            <pc:sldMk cId="2882845778" sldId="274"/>
            <ac:spMk id="13314" creationId="{00000000-0000-0000-0000-000000000000}"/>
          </ac:spMkLst>
        </pc:spChg>
        <pc:picChg chg="mod">
          <ac:chgData name="Λουκάς Νικολάου" userId="5182bf1e-31b0-43f1-8292-583916816e40" providerId="ADAL" clId="{EAE70B71-F69A-4BB4-B929-D8FD5D85F8F8}" dt="2017-09-04T09:20:49.256" v="992" actId="1037"/>
          <ac:picMkLst>
            <pc:docMk/>
            <pc:sldMk cId="2882845778" sldId="274"/>
            <ac:picMk id="2050" creationId="{00000000-0000-0000-0000-000000000000}"/>
          </ac:picMkLst>
        </pc:picChg>
      </pc:sldChg>
      <pc:sldChg chg="addSp delSp modSp modAnim">
        <pc:chgData name="Λουκάς Νικολάου" userId="5182bf1e-31b0-43f1-8292-583916816e40" providerId="ADAL" clId="{EAE70B71-F69A-4BB4-B929-D8FD5D85F8F8}" dt="2017-09-04T09:45:43.530" v="1246" actId="1037"/>
        <pc:sldMkLst>
          <pc:docMk/>
          <pc:sldMk cId="512526213" sldId="275"/>
        </pc:sldMkLst>
        <pc:spChg chg="mod">
          <ac:chgData name="Λουκάς Νικολάου" userId="5182bf1e-31b0-43f1-8292-583916816e40" providerId="ADAL" clId="{EAE70B71-F69A-4BB4-B929-D8FD5D85F8F8}" dt="2017-09-04T09:22:33.813" v="1024" actId="20577"/>
          <ac:spMkLst>
            <pc:docMk/>
            <pc:sldMk cId="512526213" sldId="275"/>
            <ac:spMk id="4" creationId="{00000000-0000-0000-0000-000000000000}"/>
          </ac:spMkLst>
        </pc:spChg>
        <pc:spChg chg="add del mod">
          <ac:chgData name="Λουκάς Νικολάου" userId="5182bf1e-31b0-43f1-8292-583916816e40" providerId="ADAL" clId="{EAE70B71-F69A-4BB4-B929-D8FD5D85F8F8}" dt="2017-09-04T09:42:54.869" v="1217" actId="1037"/>
          <ac:spMkLst>
            <pc:docMk/>
            <pc:sldMk cId="512526213" sldId="275"/>
            <ac:spMk id="5" creationId="{AB79230C-0EC2-4A64-B74C-A3C174036BA2}"/>
          </ac:spMkLst>
        </pc:spChg>
        <pc:spChg chg="add del mod">
          <ac:chgData name="Λουκάς Νικολάου" userId="5182bf1e-31b0-43f1-8292-583916816e40" providerId="ADAL" clId="{EAE70B71-F69A-4BB4-B929-D8FD5D85F8F8}" dt="2017-09-04T09:45:01.592" v="1240" actId="478"/>
          <ac:spMkLst>
            <pc:docMk/>
            <pc:sldMk cId="512526213" sldId="275"/>
            <ac:spMk id="8" creationId="{DBF54766-2AD9-4C27-840A-091FCFD80E19}"/>
          </ac:spMkLst>
        </pc:spChg>
        <pc:spChg chg="del mod">
          <ac:chgData name="Λουκάς Νικολάου" userId="5182bf1e-31b0-43f1-8292-583916816e40" providerId="ADAL" clId="{EAE70B71-F69A-4BB4-B929-D8FD5D85F8F8}" dt="2017-09-04T09:44:54.763" v="1239" actId="478"/>
          <ac:spMkLst>
            <pc:docMk/>
            <pc:sldMk cId="512526213" sldId="275"/>
            <ac:spMk id="13315" creationId="{00000000-0000-0000-0000-000000000000}"/>
          </ac:spMkLst>
        </pc:spChg>
        <pc:graphicFrameChg chg="add mod">
          <ac:chgData name="Λουκάς Νικολάου" userId="5182bf1e-31b0-43f1-8292-583916816e40" providerId="ADAL" clId="{EAE70B71-F69A-4BB4-B929-D8FD5D85F8F8}" dt="2017-09-04T09:45:18.321" v="1242" actId="1037"/>
          <ac:graphicFrameMkLst>
            <pc:docMk/>
            <pc:sldMk cId="512526213" sldId="275"/>
            <ac:graphicFrameMk id="3" creationId="{62DD478F-8050-48AC-AC5A-E893D6E85F64}"/>
          </ac:graphicFrameMkLst>
        </pc:graphicFrameChg>
        <pc:graphicFrameChg chg="add mod">
          <ac:chgData name="Λουκάς Νικολάου" userId="5182bf1e-31b0-43f1-8292-583916816e40" providerId="ADAL" clId="{EAE70B71-F69A-4BB4-B929-D8FD5D85F8F8}" dt="2017-09-04T09:45:21.182" v="1243" actId="1037"/>
          <ac:graphicFrameMkLst>
            <pc:docMk/>
            <pc:sldMk cId="512526213" sldId="275"/>
            <ac:graphicFrameMk id="7" creationId="{72D99D66-A11B-4C8F-9143-D4D4B6BACCCA}"/>
          </ac:graphicFrameMkLst>
        </pc:graphicFrameChg>
      </pc:sldChg>
      <pc:sldChg chg="modSp">
        <pc:chgData name="Λουκάς Νικολάου" userId="5182bf1e-31b0-43f1-8292-583916816e40" providerId="ADAL" clId="{EAE70B71-F69A-4BB4-B929-D8FD5D85F8F8}" dt="2017-09-04T09:47:06.319" v="1350" actId="1038"/>
        <pc:sldMkLst>
          <pc:docMk/>
          <pc:sldMk cId="243308445" sldId="276"/>
        </pc:sldMkLst>
        <pc:spChg chg="mod">
          <ac:chgData name="Λουκάς Νικολάου" userId="5182bf1e-31b0-43f1-8292-583916816e40" providerId="ADAL" clId="{EAE70B71-F69A-4BB4-B929-D8FD5D85F8F8}" dt="2017-09-04T09:46:40.308" v="1337" actId="113"/>
          <ac:spMkLst>
            <pc:docMk/>
            <pc:sldMk cId="243308445" sldId="276"/>
            <ac:spMk id="13314" creationId="{00000000-0000-0000-0000-000000000000}"/>
          </ac:spMkLst>
        </pc:spChg>
        <pc:picChg chg="mod">
          <ac:chgData name="Λουκάς Νικολάου" userId="5182bf1e-31b0-43f1-8292-583916816e40" providerId="ADAL" clId="{EAE70B71-F69A-4BB4-B929-D8FD5D85F8F8}" dt="2017-09-04T09:47:06.319" v="1350" actId="1038"/>
          <ac:picMkLst>
            <pc:docMk/>
            <pc:sldMk cId="243308445" sldId="276"/>
            <ac:picMk id="3074" creationId="{00000000-0000-0000-0000-000000000000}"/>
          </ac:picMkLst>
        </pc:picChg>
      </pc:sldChg>
      <pc:sldChg chg="add del">
        <pc:chgData name="Λουκάς Νικολάου" userId="5182bf1e-31b0-43f1-8292-583916816e40" providerId="ADAL" clId="{EAE70B71-F69A-4BB4-B929-D8FD5D85F8F8}" dt="2017-09-04T09:01:41.624" v="484" actId="2696"/>
        <pc:sldMkLst>
          <pc:docMk/>
          <pc:sldMk cId="3446157135" sldId="277"/>
        </pc:sldMkLst>
      </pc:sldChg>
      <pc:sldChg chg="add del">
        <pc:chgData name="Λουκάς Νικολάου" userId="5182bf1e-31b0-43f1-8292-583916816e40" providerId="ADAL" clId="{EAE70B71-F69A-4BB4-B929-D8FD5D85F8F8}" dt="2017-09-04T09:01:38.819" v="483" actId="2696"/>
        <pc:sldMkLst>
          <pc:docMk/>
          <pc:sldMk cId="1518974913" sldId="278"/>
        </pc:sldMkLst>
      </pc:sldChg>
      <pc:sldChg chg="del">
        <pc:chgData name="Λουκάς Νικολάου" userId="5182bf1e-31b0-43f1-8292-583916816e40" providerId="ADAL" clId="{EAE70B71-F69A-4BB4-B929-D8FD5D85F8F8}" dt="2017-09-04T09:01:36.183" v="482" actId="2696"/>
        <pc:sldMkLst>
          <pc:docMk/>
          <pc:sldMk cId="4083798479" sldId="279"/>
        </pc:sldMkLst>
      </pc:sldChg>
      <pc:sldChg chg="modSp modAnim">
        <pc:chgData name="Λουκάς Νικολάου" userId="5182bf1e-31b0-43f1-8292-583916816e40" providerId="ADAL" clId="{EAE70B71-F69A-4BB4-B929-D8FD5D85F8F8}" dt="2017-09-04T09:48:56.560" v="1410" actId="1037"/>
        <pc:sldMkLst>
          <pc:docMk/>
          <pc:sldMk cId="3475764189" sldId="280"/>
        </pc:sldMkLst>
        <pc:spChg chg="mod">
          <ac:chgData name="Λουκάς Νικολάου" userId="5182bf1e-31b0-43f1-8292-583916816e40" providerId="ADAL" clId="{EAE70B71-F69A-4BB4-B929-D8FD5D85F8F8}" dt="2017-09-04T09:48:31.874" v="1408" actId="1036"/>
          <ac:spMkLst>
            <pc:docMk/>
            <pc:sldMk cId="3475764189" sldId="280"/>
            <ac:spMk id="4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9:48:48.039" v="1409" actId="20577"/>
          <ac:spMkLst>
            <pc:docMk/>
            <pc:sldMk cId="3475764189" sldId="280"/>
            <ac:spMk id="13315" creationId="{00000000-0000-0000-0000-000000000000}"/>
          </ac:spMkLst>
        </pc:spChg>
      </pc:sldChg>
      <pc:sldChg chg="modSp">
        <pc:chgData name="Λουκάς Νικολάου" userId="5182bf1e-31b0-43f1-8292-583916816e40" providerId="ADAL" clId="{EAE70B71-F69A-4BB4-B929-D8FD5D85F8F8}" dt="2017-09-04T09:49:40.465" v="1424" actId="14100"/>
        <pc:sldMkLst>
          <pc:docMk/>
          <pc:sldMk cId="3618340007" sldId="281"/>
        </pc:sldMkLst>
        <pc:spChg chg="mod">
          <ac:chgData name="Λουκάς Νικολάου" userId="5182bf1e-31b0-43f1-8292-583916816e40" providerId="ADAL" clId="{EAE70B71-F69A-4BB4-B929-D8FD5D85F8F8}" dt="2017-09-04T09:49:32.895" v="1423" actId="20577"/>
          <ac:spMkLst>
            <pc:docMk/>
            <pc:sldMk cId="3618340007" sldId="281"/>
            <ac:spMk id="13314" creationId="{00000000-0000-0000-0000-000000000000}"/>
          </ac:spMkLst>
        </pc:spChg>
        <pc:picChg chg="mod">
          <ac:chgData name="Λουκάς Νικολάου" userId="5182bf1e-31b0-43f1-8292-583916816e40" providerId="ADAL" clId="{EAE70B71-F69A-4BB4-B929-D8FD5D85F8F8}" dt="2017-09-04T09:49:40.465" v="1424" actId="14100"/>
          <ac:picMkLst>
            <pc:docMk/>
            <pc:sldMk cId="3618340007" sldId="281"/>
            <ac:picMk id="7" creationId="{00000000-0000-0000-0000-000000000000}"/>
          </ac:picMkLst>
        </pc:picChg>
      </pc:sldChg>
      <pc:sldChg chg="addSp delSp modSp del">
        <pc:chgData name="Λουκάς Νικολάου" userId="5182bf1e-31b0-43f1-8292-583916816e40" providerId="ADAL" clId="{EAE70B71-F69A-4BB4-B929-D8FD5D85F8F8}" dt="2017-09-04T09:54:07.199" v="1727" actId="2696"/>
        <pc:sldMkLst>
          <pc:docMk/>
          <pc:sldMk cId="4223972211" sldId="282"/>
        </pc:sldMkLst>
        <pc:spChg chg="add mod">
          <ac:chgData name="Λουκάς Νικολάου" userId="5182bf1e-31b0-43f1-8292-583916816e40" providerId="ADAL" clId="{EAE70B71-F69A-4BB4-B929-D8FD5D85F8F8}" dt="2017-09-04T09:53:42.932" v="1683" actId="2696"/>
          <ac:spMkLst>
            <pc:docMk/>
            <pc:sldMk cId="4223972211" sldId="282"/>
            <ac:spMk id="3" creationId="{076A72A7-ABC4-4CB5-8533-AD048F2172AB}"/>
          </ac:spMkLst>
        </pc:spChg>
        <pc:spChg chg="del">
          <ac:chgData name="Λουκάς Νικολάου" userId="5182bf1e-31b0-43f1-8292-583916816e40" providerId="ADAL" clId="{EAE70B71-F69A-4BB4-B929-D8FD5D85F8F8}" dt="2017-09-04T09:52:34.007" v="1550" actId="478"/>
          <ac:spMkLst>
            <pc:docMk/>
            <pc:sldMk cId="4223972211" sldId="282"/>
            <ac:spMk id="5" creationId="{00000000-0000-0000-0000-000000000000}"/>
          </ac:spMkLst>
        </pc:spChg>
        <pc:spChg chg="mod">
          <ac:chgData name="Λουκάς Νικολάου" userId="5182bf1e-31b0-43f1-8292-583916816e40" providerId="ADAL" clId="{EAE70B71-F69A-4BB4-B929-D8FD5D85F8F8}" dt="2017-09-04T09:50:41.613" v="1468" actId="1036"/>
          <ac:spMkLst>
            <pc:docMk/>
            <pc:sldMk cId="4223972211" sldId="282"/>
            <ac:spMk id="13314" creationId="{00000000-0000-0000-0000-000000000000}"/>
          </ac:spMkLst>
        </pc:spChg>
        <pc:spChg chg="del mod">
          <ac:chgData name="Λουκάς Νικολάου" userId="5182bf1e-31b0-43f1-8292-583916816e40" providerId="ADAL" clId="{EAE70B71-F69A-4BB4-B929-D8FD5D85F8F8}" dt="2017-09-04T09:53:42.932" v="1683" actId="2696"/>
          <ac:spMkLst>
            <pc:docMk/>
            <pc:sldMk cId="4223972211" sldId="282"/>
            <ac:spMk id="13315" creationId="{00000000-0000-0000-0000-000000000000}"/>
          </ac:spMkLst>
        </pc:spChg>
      </pc:sldChg>
      <pc:sldChg chg="addSp modSp">
        <pc:chgData name="Λουκάς Νικολάου" userId="5182bf1e-31b0-43f1-8292-583916816e40" providerId="ADAL" clId="{EAE70B71-F69A-4BB4-B929-D8FD5D85F8F8}" dt="2017-09-04T09:54:21.284" v="1744" actId="1037"/>
        <pc:sldMkLst>
          <pc:docMk/>
          <pc:sldMk cId="3387705909" sldId="283"/>
        </pc:sldMkLst>
        <pc:spChg chg="add mod">
          <ac:chgData name="Λουκάς Νικολάου" userId="5182bf1e-31b0-43f1-8292-583916816e40" providerId="ADAL" clId="{EAE70B71-F69A-4BB4-B929-D8FD5D85F8F8}" dt="2017-09-04T09:54:04.997" v="1726" actId="1038"/>
          <ac:spMkLst>
            <pc:docMk/>
            <pc:sldMk cId="3387705909" sldId="283"/>
            <ac:spMk id="6" creationId="{744F4E24-8598-43F0-BA3D-C55DE7F8FC71}"/>
          </ac:spMkLst>
        </pc:spChg>
        <pc:spChg chg="mod">
          <ac:chgData name="Λουκάς Νικολάου" userId="5182bf1e-31b0-43f1-8292-583916816e40" providerId="ADAL" clId="{EAE70B71-F69A-4BB4-B929-D8FD5D85F8F8}" dt="2017-09-04T09:53:37.801" v="1682" actId="1035"/>
          <ac:spMkLst>
            <pc:docMk/>
            <pc:sldMk cId="3387705909" sldId="283"/>
            <ac:spMk id="13314" creationId="{00000000-0000-0000-0000-000000000000}"/>
          </ac:spMkLst>
        </pc:spChg>
        <pc:picChg chg="mod">
          <ac:chgData name="Λουκάς Νικολάου" userId="5182bf1e-31b0-43f1-8292-583916816e40" providerId="ADAL" clId="{EAE70B71-F69A-4BB4-B929-D8FD5D85F8F8}" dt="2017-09-04T09:54:21.284" v="1744" actId="1037"/>
          <ac:picMkLst>
            <pc:docMk/>
            <pc:sldMk cId="3387705909" sldId="283"/>
            <ac:picMk id="5123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DEEAD9-D1A0-4DF5-9A8B-D01886EDD11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2CDC4FA6-263C-4708-A895-7F29A725A993}">
      <dgm:prSet phldrT="[Κείμενο]" custT="1"/>
      <dgm:spPr/>
      <dgm:t>
        <a:bodyPr/>
        <a:lstStyle/>
        <a:p>
          <a:r>
            <a:rPr lang="el-GR" sz="2400" dirty="0"/>
            <a:t>Η ομοιόσταση μπορεί να διαταραχθεί από</a:t>
          </a:r>
        </a:p>
      </dgm:t>
    </dgm:pt>
    <dgm:pt modelId="{8C50863C-8F95-4A66-AD17-F82D0EE466E8}" type="parTrans" cxnId="{35CB82EC-88EE-427E-B517-CD6ED094A60A}">
      <dgm:prSet/>
      <dgm:spPr/>
      <dgm:t>
        <a:bodyPr/>
        <a:lstStyle/>
        <a:p>
          <a:endParaRPr lang="el-GR"/>
        </a:p>
      </dgm:t>
    </dgm:pt>
    <dgm:pt modelId="{23C43A4D-E670-42DC-9182-A70503B63162}" type="sibTrans" cxnId="{35CB82EC-88EE-427E-B517-CD6ED094A60A}">
      <dgm:prSet/>
      <dgm:spPr/>
      <dgm:t>
        <a:bodyPr/>
        <a:lstStyle/>
        <a:p>
          <a:endParaRPr lang="el-GR"/>
        </a:p>
      </dgm:t>
    </dgm:pt>
    <dgm:pt modelId="{63A26037-D2C7-42FE-83BD-88A7228675AA}">
      <dgm:prSet phldrT="[Κείμενο]" custT="1"/>
      <dgm:spPr/>
      <dgm:t>
        <a:bodyPr/>
        <a:lstStyle/>
        <a:p>
          <a:r>
            <a:rPr lang="el-GR" sz="2500" dirty="0"/>
            <a:t>Ερεθίσματα</a:t>
          </a:r>
          <a:r>
            <a:rPr lang="el-GR" sz="2500" baseline="0" dirty="0"/>
            <a:t> εξωτερικού περιβάλλοντος</a:t>
          </a:r>
          <a:endParaRPr lang="el-GR" sz="2500" dirty="0"/>
        </a:p>
      </dgm:t>
    </dgm:pt>
    <dgm:pt modelId="{0D129749-EB73-467E-AB72-37F3ED0EB492}" type="parTrans" cxnId="{30F6CE39-1A1B-41C0-AA5C-7C3D90ED9289}">
      <dgm:prSet/>
      <dgm:spPr/>
      <dgm:t>
        <a:bodyPr/>
        <a:lstStyle/>
        <a:p>
          <a:endParaRPr lang="el-GR"/>
        </a:p>
      </dgm:t>
    </dgm:pt>
    <dgm:pt modelId="{5E88C90F-3ECE-4CC2-AB51-966515C56878}" type="sibTrans" cxnId="{30F6CE39-1A1B-41C0-AA5C-7C3D90ED9289}">
      <dgm:prSet/>
      <dgm:spPr/>
      <dgm:t>
        <a:bodyPr/>
        <a:lstStyle/>
        <a:p>
          <a:endParaRPr lang="el-GR"/>
        </a:p>
      </dgm:t>
    </dgm:pt>
    <dgm:pt modelId="{E794FFE6-D21E-4745-8B2C-C9FA2F60D156}">
      <dgm:prSet phldrT="[Κείμενο]"/>
      <dgm:spPr/>
      <dgm:t>
        <a:bodyPr/>
        <a:lstStyle/>
        <a:p>
          <a:r>
            <a:rPr lang="el-GR" dirty="0"/>
            <a:t>Αλλαγή θερμοκρασίας</a:t>
          </a:r>
        </a:p>
      </dgm:t>
    </dgm:pt>
    <dgm:pt modelId="{39DD3D68-11CE-411F-9077-5E7723AC82E8}" type="parTrans" cxnId="{5D45A3AE-6F7A-4BBA-A209-A504AB7FF7A5}">
      <dgm:prSet/>
      <dgm:spPr/>
      <dgm:t>
        <a:bodyPr/>
        <a:lstStyle/>
        <a:p>
          <a:endParaRPr lang="el-GR"/>
        </a:p>
      </dgm:t>
    </dgm:pt>
    <dgm:pt modelId="{4ED0C944-A938-42E8-8631-71371DAFA9FF}" type="sibTrans" cxnId="{5D45A3AE-6F7A-4BBA-A209-A504AB7FF7A5}">
      <dgm:prSet/>
      <dgm:spPr/>
      <dgm:t>
        <a:bodyPr/>
        <a:lstStyle/>
        <a:p>
          <a:endParaRPr lang="el-GR"/>
        </a:p>
      </dgm:t>
    </dgm:pt>
    <dgm:pt modelId="{F3EBF9D9-1532-48B8-85DF-20D0A6276700}">
      <dgm:prSet phldrT="[Κείμενο]"/>
      <dgm:spPr/>
      <dgm:t>
        <a:bodyPr/>
        <a:lstStyle/>
        <a:p>
          <a:r>
            <a:rPr lang="el-GR" dirty="0"/>
            <a:t>Έλλειψη οξυγόνου</a:t>
          </a:r>
        </a:p>
      </dgm:t>
    </dgm:pt>
    <dgm:pt modelId="{264A193B-D082-41C9-A333-988C6F186E86}" type="parTrans" cxnId="{20EF260A-24D2-4DFA-8AE6-224E588FA25A}">
      <dgm:prSet/>
      <dgm:spPr/>
      <dgm:t>
        <a:bodyPr/>
        <a:lstStyle/>
        <a:p>
          <a:endParaRPr lang="el-GR"/>
        </a:p>
      </dgm:t>
    </dgm:pt>
    <dgm:pt modelId="{0A877C49-3D49-4D2A-BBC5-B6D82887A7D8}" type="sibTrans" cxnId="{20EF260A-24D2-4DFA-8AE6-224E588FA25A}">
      <dgm:prSet/>
      <dgm:spPr/>
      <dgm:t>
        <a:bodyPr/>
        <a:lstStyle/>
        <a:p>
          <a:endParaRPr lang="el-GR"/>
        </a:p>
      </dgm:t>
    </dgm:pt>
    <dgm:pt modelId="{8BF793AD-891C-4171-9766-C453197DD2AF}">
      <dgm:prSet phldrT="[Κείμενο]"/>
      <dgm:spPr/>
      <dgm:t>
        <a:bodyPr/>
        <a:lstStyle/>
        <a:p>
          <a:r>
            <a:rPr lang="el-GR" dirty="0"/>
            <a:t>Αλλαγή πίεσης αίματος</a:t>
          </a:r>
        </a:p>
      </dgm:t>
    </dgm:pt>
    <dgm:pt modelId="{84E03FE2-AA09-413D-B001-0E785FECE46A}" type="parTrans" cxnId="{4DBA803E-397A-49F1-8E62-D255E61E8309}">
      <dgm:prSet/>
      <dgm:spPr/>
      <dgm:t>
        <a:bodyPr/>
        <a:lstStyle/>
        <a:p>
          <a:endParaRPr lang="el-GR"/>
        </a:p>
      </dgm:t>
    </dgm:pt>
    <dgm:pt modelId="{2A62F8E3-8D5C-4862-8DE2-6D513F01EF3F}" type="sibTrans" cxnId="{4DBA803E-397A-49F1-8E62-D255E61E8309}">
      <dgm:prSet/>
      <dgm:spPr/>
      <dgm:t>
        <a:bodyPr/>
        <a:lstStyle/>
        <a:p>
          <a:endParaRPr lang="el-GR"/>
        </a:p>
      </dgm:t>
    </dgm:pt>
    <dgm:pt modelId="{134D8044-AB9F-4120-A873-F3F9FE669600}">
      <dgm:prSet phldrT="[Κείμενο]" custT="1"/>
      <dgm:spPr/>
      <dgm:t>
        <a:bodyPr/>
        <a:lstStyle/>
        <a:p>
          <a:r>
            <a:rPr lang="el-GR" sz="2400" dirty="0"/>
            <a:t>Ερεθίσματα</a:t>
          </a:r>
          <a:r>
            <a:rPr lang="el-GR" sz="2400" baseline="0" dirty="0"/>
            <a:t> εσωτερικού περιβάλλοντος</a:t>
          </a:r>
          <a:endParaRPr lang="el-GR" sz="2400" dirty="0"/>
        </a:p>
      </dgm:t>
    </dgm:pt>
    <dgm:pt modelId="{952E1DAD-FACB-4325-AE5B-BB9D17CA0182}" type="sibTrans" cxnId="{23D19042-A159-4CC1-9911-8A6296D8BDE5}">
      <dgm:prSet/>
      <dgm:spPr/>
      <dgm:t>
        <a:bodyPr/>
        <a:lstStyle/>
        <a:p>
          <a:endParaRPr lang="el-GR"/>
        </a:p>
      </dgm:t>
    </dgm:pt>
    <dgm:pt modelId="{3B19716B-5F45-4A7C-8BC3-E4082168E0D5}" type="parTrans" cxnId="{23D19042-A159-4CC1-9911-8A6296D8BDE5}">
      <dgm:prSet/>
      <dgm:spPr/>
      <dgm:t>
        <a:bodyPr/>
        <a:lstStyle/>
        <a:p>
          <a:endParaRPr lang="el-GR"/>
        </a:p>
      </dgm:t>
    </dgm:pt>
    <dgm:pt modelId="{080DA2C5-5CA9-4153-9755-47FE2DB449C0}">
      <dgm:prSet/>
      <dgm:spPr/>
      <dgm:t>
        <a:bodyPr/>
        <a:lstStyle/>
        <a:p>
          <a:r>
            <a:rPr lang="el-GR" dirty="0"/>
            <a:t>Ύπαρξη ασθένειας</a:t>
          </a:r>
        </a:p>
      </dgm:t>
    </dgm:pt>
    <dgm:pt modelId="{89AB422F-0C25-46DA-A0C0-7E3B219F3749}" type="parTrans" cxnId="{C3927CD1-D0A2-4BC6-A95F-0F565E2CC1FA}">
      <dgm:prSet/>
      <dgm:spPr/>
      <dgm:t>
        <a:bodyPr/>
        <a:lstStyle/>
        <a:p>
          <a:endParaRPr lang="en-US"/>
        </a:p>
      </dgm:t>
    </dgm:pt>
    <dgm:pt modelId="{03D52125-BCC6-4D7F-8B2E-E4BFA0A6300B}" type="sibTrans" cxnId="{C3927CD1-D0A2-4BC6-A95F-0F565E2CC1FA}">
      <dgm:prSet/>
      <dgm:spPr/>
      <dgm:t>
        <a:bodyPr/>
        <a:lstStyle/>
        <a:p>
          <a:endParaRPr lang="en-US"/>
        </a:p>
      </dgm:t>
    </dgm:pt>
    <dgm:pt modelId="{AF713BDF-38F2-4CC4-AE28-D15B1C746C00}" type="pres">
      <dgm:prSet presAssocID="{4CDEEAD9-D1A0-4DF5-9A8B-D01886EDD1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7EA02C-B6FB-4C71-839A-5D017C5F831C}" type="pres">
      <dgm:prSet presAssocID="{2CDC4FA6-263C-4708-A895-7F29A725A993}" presName="hierRoot1" presStyleCnt="0"/>
      <dgm:spPr/>
    </dgm:pt>
    <dgm:pt modelId="{CD3C7D5D-82D1-46D2-9704-835D74FFE894}" type="pres">
      <dgm:prSet presAssocID="{2CDC4FA6-263C-4708-A895-7F29A725A993}" presName="composite" presStyleCnt="0"/>
      <dgm:spPr/>
    </dgm:pt>
    <dgm:pt modelId="{7DC95816-A246-4314-876E-913838FAD663}" type="pres">
      <dgm:prSet presAssocID="{2CDC4FA6-263C-4708-A895-7F29A725A993}" presName="background" presStyleLbl="node0" presStyleIdx="0" presStyleCnt="1"/>
      <dgm:spPr/>
    </dgm:pt>
    <dgm:pt modelId="{0329E432-83E4-473E-A8D1-026BC04E3D5F}" type="pres">
      <dgm:prSet presAssocID="{2CDC4FA6-263C-4708-A895-7F29A725A993}" presName="text" presStyleLbl="fgAcc0" presStyleIdx="0" presStyleCnt="1" custScaleX="264632" custScaleY="169119" custLinFactNeighborX="0" custLinFactNeighborY="0">
        <dgm:presLayoutVars>
          <dgm:chPref val="3"/>
        </dgm:presLayoutVars>
      </dgm:prSet>
      <dgm:spPr/>
    </dgm:pt>
    <dgm:pt modelId="{166CA784-828C-453E-9B16-8C73CEE62594}" type="pres">
      <dgm:prSet presAssocID="{2CDC4FA6-263C-4708-A895-7F29A725A993}" presName="hierChild2" presStyleCnt="0"/>
      <dgm:spPr/>
    </dgm:pt>
    <dgm:pt modelId="{7991F332-6025-45EB-81DE-30471900BD37}" type="pres">
      <dgm:prSet presAssocID="{0D129749-EB73-467E-AB72-37F3ED0EB492}" presName="Name10" presStyleLbl="parChTrans1D2" presStyleIdx="0" presStyleCnt="2"/>
      <dgm:spPr/>
    </dgm:pt>
    <dgm:pt modelId="{443B56F7-5ACE-49F3-BF62-8032C3E7B266}" type="pres">
      <dgm:prSet presAssocID="{63A26037-D2C7-42FE-83BD-88A7228675AA}" presName="hierRoot2" presStyleCnt="0"/>
      <dgm:spPr/>
    </dgm:pt>
    <dgm:pt modelId="{ACB8E25B-9B2D-4964-B768-03A71028E8E9}" type="pres">
      <dgm:prSet presAssocID="{63A26037-D2C7-42FE-83BD-88A7228675AA}" presName="composite2" presStyleCnt="0"/>
      <dgm:spPr/>
    </dgm:pt>
    <dgm:pt modelId="{CC0B7EA3-EC1F-4925-808E-8C7B560744F3}" type="pres">
      <dgm:prSet presAssocID="{63A26037-D2C7-42FE-83BD-88A7228675AA}" presName="background2" presStyleLbl="node2" presStyleIdx="0" presStyleCnt="2"/>
      <dgm:spPr/>
    </dgm:pt>
    <dgm:pt modelId="{1A99E135-A978-46D8-92FB-82D504C222AD}" type="pres">
      <dgm:prSet presAssocID="{63A26037-D2C7-42FE-83BD-88A7228675AA}" presName="text2" presStyleLbl="fgAcc2" presStyleIdx="0" presStyleCnt="2" custScaleX="210763">
        <dgm:presLayoutVars>
          <dgm:chPref val="3"/>
        </dgm:presLayoutVars>
      </dgm:prSet>
      <dgm:spPr/>
    </dgm:pt>
    <dgm:pt modelId="{4529AFAA-0953-41D4-8ACF-3A1411CBC3D2}" type="pres">
      <dgm:prSet presAssocID="{63A26037-D2C7-42FE-83BD-88A7228675AA}" presName="hierChild3" presStyleCnt="0"/>
      <dgm:spPr/>
    </dgm:pt>
    <dgm:pt modelId="{AD3BE75F-B009-49A8-BA45-423B0402AA24}" type="pres">
      <dgm:prSet presAssocID="{39DD3D68-11CE-411F-9077-5E7723AC82E8}" presName="Name17" presStyleLbl="parChTrans1D3" presStyleIdx="0" presStyleCnt="4"/>
      <dgm:spPr/>
    </dgm:pt>
    <dgm:pt modelId="{13E57690-C822-43C9-B0BC-3BD76DFB1158}" type="pres">
      <dgm:prSet presAssocID="{E794FFE6-D21E-4745-8B2C-C9FA2F60D156}" presName="hierRoot3" presStyleCnt="0"/>
      <dgm:spPr/>
    </dgm:pt>
    <dgm:pt modelId="{89507D7B-1747-431C-98AB-91D71432931C}" type="pres">
      <dgm:prSet presAssocID="{E794FFE6-D21E-4745-8B2C-C9FA2F60D156}" presName="composite3" presStyleCnt="0"/>
      <dgm:spPr/>
    </dgm:pt>
    <dgm:pt modelId="{4E19FDBA-9296-4132-828D-CC02198CE692}" type="pres">
      <dgm:prSet presAssocID="{E794FFE6-D21E-4745-8B2C-C9FA2F60D156}" presName="background3" presStyleLbl="node3" presStyleIdx="0" presStyleCnt="4"/>
      <dgm:spPr/>
    </dgm:pt>
    <dgm:pt modelId="{E2037EB5-518B-4007-BAE4-CECF11A62ECC}" type="pres">
      <dgm:prSet presAssocID="{E794FFE6-D21E-4745-8B2C-C9FA2F60D156}" presName="text3" presStyleLbl="fgAcc3" presStyleIdx="0" presStyleCnt="4">
        <dgm:presLayoutVars>
          <dgm:chPref val="3"/>
        </dgm:presLayoutVars>
      </dgm:prSet>
      <dgm:spPr/>
    </dgm:pt>
    <dgm:pt modelId="{198AAE19-9C20-4A52-B1FD-6FA91C6225C9}" type="pres">
      <dgm:prSet presAssocID="{E794FFE6-D21E-4745-8B2C-C9FA2F60D156}" presName="hierChild4" presStyleCnt="0"/>
      <dgm:spPr/>
    </dgm:pt>
    <dgm:pt modelId="{F4D8EB3C-4D2B-4EDF-90DD-BD5A39BF8153}" type="pres">
      <dgm:prSet presAssocID="{264A193B-D082-41C9-A333-988C6F186E86}" presName="Name17" presStyleLbl="parChTrans1D3" presStyleIdx="1" presStyleCnt="4"/>
      <dgm:spPr/>
    </dgm:pt>
    <dgm:pt modelId="{92AC6590-1E96-438D-A7EC-04E04440A5C7}" type="pres">
      <dgm:prSet presAssocID="{F3EBF9D9-1532-48B8-85DF-20D0A6276700}" presName="hierRoot3" presStyleCnt="0"/>
      <dgm:spPr/>
    </dgm:pt>
    <dgm:pt modelId="{562F8E72-8169-4583-A31E-A0BB501593EE}" type="pres">
      <dgm:prSet presAssocID="{F3EBF9D9-1532-48B8-85DF-20D0A6276700}" presName="composite3" presStyleCnt="0"/>
      <dgm:spPr/>
    </dgm:pt>
    <dgm:pt modelId="{76BBDAA6-0CBF-4756-BBAA-158248424EAD}" type="pres">
      <dgm:prSet presAssocID="{F3EBF9D9-1532-48B8-85DF-20D0A6276700}" presName="background3" presStyleLbl="node3" presStyleIdx="1" presStyleCnt="4"/>
      <dgm:spPr/>
    </dgm:pt>
    <dgm:pt modelId="{94A2EE8E-5957-4FD7-B1A0-2CF5DC32832D}" type="pres">
      <dgm:prSet presAssocID="{F3EBF9D9-1532-48B8-85DF-20D0A6276700}" presName="text3" presStyleLbl="fgAcc3" presStyleIdx="1" presStyleCnt="4">
        <dgm:presLayoutVars>
          <dgm:chPref val="3"/>
        </dgm:presLayoutVars>
      </dgm:prSet>
      <dgm:spPr/>
    </dgm:pt>
    <dgm:pt modelId="{CFAFB5B7-5EEE-462C-A2C6-447687110327}" type="pres">
      <dgm:prSet presAssocID="{F3EBF9D9-1532-48B8-85DF-20D0A6276700}" presName="hierChild4" presStyleCnt="0"/>
      <dgm:spPr/>
    </dgm:pt>
    <dgm:pt modelId="{6A5E25DD-FDB5-411C-9D0D-9ECAF38D756A}" type="pres">
      <dgm:prSet presAssocID="{3B19716B-5F45-4A7C-8BC3-E4082168E0D5}" presName="Name10" presStyleLbl="parChTrans1D2" presStyleIdx="1" presStyleCnt="2"/>
      <dgm:spPr/>
    </dgm:pt>
    <dgm:pt modelId="{0F233C6E-8A88-498A-B338-9B452FC7192C}" type="pres">
      <dgm:prSet presAssocID="{134D8044-AB9F-4120-A873-F3F9FE669600}" presName="hierRoot2" presStyleCnt="0"/>
      <dgm:spPr/>
    </dgm:pt>
    <dgm:pt modelId="{3D171118-9F78-4467-96E4-375AB8EE721B}" type="pres">
      <dgm:prSet presAssocID="{134D8044-AB9F-4120-A873-F3F9FE669600}" presName="composite2" presStyleCnt="0"/>
      <dgm:spPr/>
    </dgm:pt>
    <dgm:pt modelId="{06B8DC52-FF2C-48E4-BF34-AF3DBD87DB3A}" type="pres">
      <dgm:prSet presAssocID="{134D8044-AB9F-4120-A873-F3F9FE669600}" presName="background2" presStyleLbl="node2" presStyleIdx="1" presStyleCnt="2"/>
      <dgm:spPr/>
    </dgm:pt>
    <dgm:pt modelId="{77938E8C-515C-4652-9674-6FF145B1EF62}" type="pres">
      <dgm:prSet presAssocID="{134D8044-AB9F-4120-A873-F3F9FE669600}" presName="text2" presStyleLbl="fgAcc2" presStyleIdx="1" presStyleCnt="2" custScaleX="208560">
        <dgm:presLayoutVars>
          <dgm:chPref val="3"/>
        </dgm:presLayoutVars>
      </dgm:prSet>
      <dgm:spPr/>
    </dgm:pt>
    <dgm:pt modelId="{C3875194-A008-40EB-9355-CCE2479A2905}" type="pres">
      <dgm:prSet presAssocID="{134D8044-AB9F-4120-A873-F3F9FE669600}" presName="hierChild3" presStyleCnt="0"/>
      <dgm:spPr/>
    </dgm:pt>
    <dgm:pt modelId="{103CF19A-EF61-4D3E-AA25-2C46FC399CDC}" type="pres">
      <dgm:prSet presAssocID="{84E03FE2-AA09-413D-B001-0E785FECE46A}" presName="Name17" presStyleLbl="parChTrans1D3" presStyleIdx="2" presStyleCnt="4"/>
      <dgm:spPr/>
    </dgm:pt>
    <dgm:pt modelId="{FCE570C7-2EF4-4663-8C3F-8C3C940237E6}" type="pres">
      <dgm:prSet presAssocID="{8BF793AD-891C-4171-9766-C453197DD2AF}" presName="hierRoot3" presStyleCnt="0"/>
      <dgm:spPr/>
    </dgm:pt>
    <dgm:pt modelId="{88538100-5FE1-461D-84C8-5CC6D870467F}" type="pres">
      <dgm:prSet presAssocID="{8BF793AD-891C-4171-9766-C453197DD2AF}" presName="composite3" presStyleCnt="0"/>
      <dgm:spPr/>
    </dgm:pt>
    <dgm:pt modelId="{67D4A994-2898-451B-A78D-F737352E4A16}" type="pres">
      <dgm:prSet presAssocID="{8BF793AD-891C-4171-9766-C453197DD2AF}" presName="background3" presStyleLbl="node3" presStyleIdx="2" presStyleCnt="4"/>
      <dgm:spPr/>
    </dgm:pt>
    <dgm:pt modelId="{F939BF0D-4CF0-4F2E-B63D-7EA1324A305C}" type="pres">
      <dgm:prSet presAssocID="{8BF793AD-891C-4171-9766-C453197DD2AF}" presName="text3" presStyleLbl="fgAcc3" presStyleIdx="2" presStyleCnt="4" custScaleX="134281">
        <dgm:presLayoutVars>
          <dgm:chPref val="3"/>
        </dgm:presLayoutVars>
      </dgm:prSet>
      <dgm:spPr/>
    </dgm:pt>
    <dgm:pt modelId="{411301A7-4EF5-43A6-802D-CF76B8414A3F}" type="pres">
      <dgm:prSet presAssocID="{8BF793AD-891C-4171-9766-C453197DD2AF}" presName="hierChild4" presStyleCnt="0"/>
      <dgm:spPr/>
    </dgm:pt>
    <dgm:pt modelId="{8A0EDD5E-8336-4229-9998-AD8983270C65}" type="pres">
      <dgm:prSet presAssocID="{89AB422F-0C25-46DA-A0C0-7E3B219F3749}" presName="Name17" presStyleLbl="parChTrans1D3" presStyleIdx="3" presStyleCnt="4"/>
      <dgm:spPr/>
    </dgm:pt>
    <dgm:pt modelId="{0DB0C70E-CADA-4BF3-AC97-34F63D8CE8B3}" type="pres">
      <dgm:prSet presAssocID="{080DA2C5-5CA9-4153-9755-47FE2DB449C0}" presName="hierRoot3" presStyleCnt="0"/>
      <dgm:spPr/>
    </dgm:pt>
    <dgm:pt modelId="{C48E874A-7A6C-4E47-94E1-21067D267779}" type="pres">
      <dgm:prSet presAssocID="{080DA2C5-5CA9-4153-9755-47FE2DB449C0}" presName="composite3" presStyleCnt="0"/>
      <dgm:spPr/>
    </dgm:pt>
    <dgm:pt modelId="{E49EE7DF-47BF-42AB-9CB6-E66E6B6C07E8}" type="pres">
      <dgm:prSet presAssocID="{080DA2C5-5CA9-4153-9755-47FE2DB449C0}" presName="background3" presStyleLbl="node3" presStyleIdx="3" presStyleCnt="4"/>
      <dgm:spPr/>
    </dgm:pt>
    <dgm:pt modelId="{0A0DD17E-857F-4830-81D3-16F470948AB9}" type="pres">
      <dgm:prSet presAssocID="{080DA2C5-5CA9-4153-9755-47FE2DB449C0}" presName="text3" presStyleLbl="fgAcc3" presStyleIdx="3" presStyleCnt="4">
        <dgm:presLayoutVars>
          <dgm:chPref val="3"/>
        </dgm:presLayoutVars>
      </dgm:prSet>
      <dgm:spPr/>
    </dgm:pt>
    <dgm:pt modelId="{0C841AC2-378E-4F90-B915-5AC58F6C88A0}" type="pres">
      <dgm:prSet presAssocID="{080DA2C5-5CA9-4153-9755-47FE2DB449C0}" presName="hierChild4" presStyleCnt="0"/>
      <dgm:spPr/>
    </dgm:pt>
  </dgm:ptLst>
  <dgm:cxnLst>
    <dgm:cxn modelId="{20EF260A-24D2-4DFA-8AE6-224E588FA25A}" srcId="{63A26037-D2C7-42FE-83BD-88A7228675AA}" destId="{F3EBF9D9-1532-48B8-85DF-20D0A6276700}" srcOrd="1" destOrd="0" parTransId="{264A193B-D082-41C9-A333-988C6F186E86}" sibTransId="{0A877C49-3D49-4D2A-BBC5-B6D82887A7D8}"/>
    <dgm:cxn modelId="{B453861B-EBA0-4B99-82D0-964FE67B5238}" type="presOf" srcId="{39DD3D68-11CE-411F-9077-5E7723AC82E8}" destId="{AD3BE75F-B009-49A8-BA45-423B0402AA24}" srcOrd="0" destOrd="0" presId="urn:microsoft.com/office/officeart/2005/8/layout/hierarchy1"/>
    <dgm:cxn modelId="{30F6CE39-1A1B-41C0-AA5C-7C3D90ED9289}" srcId="{2CDC4FA6-263C-4708-A895-7F29A725A993}" destId="{63A26037-D2C7-42FE-83BD-88A7228675AA}" srcOrd="0" destOrd="0" parTransId="{0D129749-EB73-467E-AB72-37F3ED0EB492}" sibTransId="{5E88C90F-3ECE-4CC2-AB51-966515C56878}"/>
    <dgm:cxn modelId="{4DBA803E-397A-49F1-8E62-D255E61E8309}" srcId="{134D8044-AB9F-4120-A873-F3F9FE669600}" destId="{8BF793AD-891C-4171-9766-C453197DD2AF}" srcOrd="0" destOrd="0" parTransId="{84E03FE2-AA09-413D-B001-0E785FECE46A}" sibTransId="{2A62F8E3-8D5C-4862-8DE2-6D513F01EF3F}"/>
    <dgm:cxn modelId="{40170042-17F2-4907-A5AA-06DC0ED2D495}" type="presOf" srcId="{63A26037-D2C7-42FE-83BD-88A7228675AA}" destId="{1A99E135-A978-46D8-92FB-82D504C222AD}" srcOrd="0" destOrd="0" presId="urn:microsoft.com/office/officeart/2005/8/layout/hierarchy1"/>
    <dgm:cxn modelId="{23D19042-A159-4CC1-9911-8A6296D8BDE5}" srcId="{2CDC4FA6-263C-4708-A895-7F29A725A993}" destId="{134D8044-AB9F-4120-A873-F3F9FE669600}" srcOrd="1" destOrd="0" parTransId="{3B19716B-5F45-4A7C-8BC3-E4082168E0D5}" sibTransId="{952E1DAD-FACB-4325-AE5B-BB9D17CA0182}"/>
    <dgm:cxn modelId="{7261906A-8531-4DAC-B66F-032098275122}" type="presOf" srcId="{E794FFE6-D21E-4745-8B2C-C9FA2F60D156}" destId="{E2037EB5-518B-4007-BAE4-CECF11A62ECC}" srcOrd="0" destOrd="0" presId="urn:microsoft.com/office/officeart/2005/8/layout/hierarchy1"/>
    <dgm:cxn modelId="{15C9E855-CF0F-4320-9697-FB879E3D459F}" type="presOf" srcId="{8BF793AD-891C-4171-9766-C453197DD2AF}" destId="{F939BF0D-4CF0-4F2E-B63D-7EA1324A305C}" srcOrd="0" destOrd="0" presId="urn:microsoft.com/office/officeart/2005/8/layout/hierarchy1"/>
    <dgm:cxn modelId="{DD420679-EE6C-40A2-AE39-A6528CE187AF}" type="presOf" srcId="{134D8044-AB9F-4120-A873-F3F9FE669600}" destId="{77938E8C-515C-4652-9674-6FF145B1EF62}" srcOrd="0" destOrd="0" presId="urn:microsoft.com/office/officeart/2005/8/layout/hierarchy1"/>
    <dgm:cxn modelId="{77E23C92-D729-4324-889E-8551C1D678F0}" type="presOf" srcId="{0D129749-EB73-467E-AB72-37F3ED0EB492}" destId="{7991F332-6025-45EB-81DE-30471900BD37}" srcOrd="0" destOrd="0" presId="urn:microsoft.com/office/officeart/2005/8/layout/hierarchy1"/>
    <dgm:cxn modelId="{8A0AE0A1-69AA-4C0D-8612-F95E66F35121}" type="presOf" srcId="{F3EBF9D9-1532-48B8-85DF-20D0A6276700}" destId="{94A2EE8E-5957-4FD7-B1A0-2CF5DC32832D}" srcOrd="0" destOrd="0" presId="urn:microsoft.com/office/officeart/2005/8/layout/hierarchy1"/>
    <dgm:cxn modelId="{99C439A4-131B-4E4E-BCBB-4D00260B2EEF}" type="presOf" srcId="{080DA2C5-5CA9-4153-9755-47FE2DB449C0}" destId="{0A0DD17E-857F-4830-81D3-16F470948AB9}" srcOrd="0" destOrd="0" presId="urn:microsoft.com/office/officeart/2005/8/layout/hierarchy1"/>
    <dgm:cxn modelId="{7EB163AB-5EB7-4037-8AF7-ACBEC987DBCE}" type="presOf" srcId="{264A193B-D082-41C9-A333-988C6F186E86}" destId="{F4D8EB3C-4D2B-4EDF-90DD-BD5A39BF8153}" srcOrd="0" destOrd="0" presId="urn:microsoft.com/office/officeart/2005/8/layout/hierarchy1"/>
    <dgm:cxn modelId="{5D45A3AE-6F7A-4BBA-A209-A504AB7FF7A5}" srcId="{63A26037-D2C7-42FE-83BD-88A7228675AA}" destId="{E794FFE6-D21E-4745-8B2C-C9FA2F60D156}" srcOrd="0" destOrd="0" parTransId="{39DD3D68-11CE-411F-9077-5E7723AC82E8}" sibTransId="{4ED0C944-A938-42E8-8631-71371DAFA9FF}"/>
    <dgm:cxn modelId="{E32AB3CE-4F5C-47D4-A421-0F36DD0DCFA1}" type="presOf" srcId="{3B19716B-5F45-4A7C-8BC3-E4082168E0D5}" destId="{6A5E25DD-FDB5-411C-9D0D-9ECAF38D756A}" srcOrd="0" destOrd="0" presId="urn:microsoft.com/office/officeart/2005/8/layout/hierarchy1"/>
    <dgm:cxn modelId="{465FB2CF-CB63-43F9-9FCE-8B6865511587}" type="presOf" srcId="{4CDEEAD9-D1A0-4DF5-9A8B-D01886EDD117}" destId="{AF713BDF-38F2-4CC4-AE28-D15B1C746C00}" srcOrd="0" destOrd="0" presId="urn:microsoft.com/office/officeart/2005/8/layout/hierarchy1"/>
    <dgm:cxn modelId="{D1BD14D1-3488-4613-B3DD-4BA9AF1FE2C3}" type="presOf" srcId="{89AB422F-0C25-46DA-A0C0-7E3B219F3749}" destId="{8A0EDD5E-8336-4229-9998-AD8983270C65}" srcOrd="0" destOrd="0" presId="urn:microsoft.com/office/officeart/2005/8/layout/hierarchy1"/>
    <dgm:cxn modelId="{C3927CD1-D0A2-4BC6-A95F-0F565E2CC1FA}" srcId="{134D8044-AB9F-4120-A873-F3F9FE669600}" destId="{080DA2C5-5CA9-4153-9755-47FE2DB449C0}" srcOrd="1" destOrd="0" parTransId="{89AB422F-0C25-46DA-A0C0-7E3B219F3749}" sibTransId="{03D52125-BCC6-4D7F-8B2E-E4BFA0A6300B}"/>
    <dgm:cxn modelId="{18FA19E6-985A-4BA3-99E3-6F1E49B0608D}" type="presOf" srcId="{84E03FE2-AA09-413D-B001-0E785FECE46A}" destId="{103CF19A-EF61-4D3E-AA25-2C46FC399CDC}" srcOrd="0" destOrd="0" presId="urn:microsoft.com/office/officeart/2005/8/layout/hierarchy1"/>
    <dgm:cxn modelId="{35CB82EC-88EE-427E-B517-CD6ED094A60A}" srcId="{4CDEEAD9-D1A0-4DF5-9A8B-D01886EDD117}" destId="{2CDC4FA6-263C-4708-A895-7F29A725A993}" srcOrd="0" destOrd="0" parTransId="{8C50863C-8F95-4A66-AD17-F82D0EE466E8}" sibTransId="{23C43A4D-E670-42DC-9182-A70503B63162}"/>
    <dgm:cxn modelId="{241571FC-1326-44FF-AADA-AE2C159BA3AF}" type="presOf" srcId="{2CDC4FA6-263C-4708-A895-7F29A725A993}" destId="{0329E432-83E4-473E-A8D1-026BC04E3D5F}" srcOrd="0" destOrd="0" presId="urn:microsoft.com/office/officeart/2005/8/layout/hierarchy1"/>
    <dgm:cxn modelId="{7D766F3E-E7D8-40F3-B50D-7D7AE5608A6C}" type="presParOf" srcId="{AF713BDF-38F2-4CC4-AE28-D15B1C746C00}" destId="{917EA02C-B6FB-4C71-839A-5D017C5F831C}" srcOrd="0" destOrd="0" presId="urn:microsoft.com/office/officeart/2005/8/layout/hierarchy1"/>
    <dgm:cxn modelId="{5B536BFC-083D-4DA9-AF10-333453D3112A}" type="presParOf" srcId="{917EA02C-B6FB-4C71-839A-5D017C5F831C}" destId="{CD3C7D5D-82D1-46D2-9704-835D74FFE894}" srcOrd="0" destOrd="0" presId="urn:microsoft.com/office/officeart/2005/8/layout/hierarchy1"/>
    <dgm:cxn modelId="{ACA357C6-6A4A-436C-AD04-52875C079ABB}" type="presParOf" srcId="{CD3C7D5D-82D1-46D2-9704-835D74FFE894}" destId="{7DC95816-A246-4314-876E-913838FAD663}" srcOrd="0" destOrd="0" presId="urn:microsoft.com/office/officeart/2005/8/layout/hierarchy1"/>
    <dgm:cxn modelId="{340F63F3-9061-4788-A242-7FA74D6F2AC8}" type="presParOf" srcId="{CD3C7D5D-82D1-46D2-9704-835D74FFE894}" destId="{0329E432-83E4-473E-A8D1-026BC04E3D5F}" srcOrd="1" destOrd="0" presId="urn:microsoft.com/office/officeart/2005/8/layout/hierarchy1"/>
    <dgm:cxn modelId="{DE04AC88-886E-49B7-94C9-A7C6A51D43B9}" type="presParOf" srcId="{917EA02C-B6FB-4C71-839A-5D017C5F831C}" destId="{166CA784-828C-453E-9B16-8C73CEE62594}" srcOrd="1" destOrd="0" presId="urn:microsoft.com/office/officeart/2005/8/layout/hierarchy1"/>
    <dgm:cxn modelId="{5F0E09E8-BDF0-4A4B-B352-B191E48B1E1A}" type="presParOf" srcId="{166CA784-828C-453E-9B16-8C73CEE62594}" destId="{7991F332-6025-45EB-81DE-30471900BD37}" srcOrd="0" destOrd="0" presId="urn:microsoft.com/office/officeart/2005/8/layout/hierarchy1"/>
    <dgm:cxn modelId="{3616E1A3-3B9D-41FC-B0FC-81F78650C4F4}" type="presParOf" srcId="{166CA784-828C-453E-9B16-8C73CEE62594}" destId="{443B56F7-5ACE-49F3-BF62-8032C3E7B266}" srcOrd="1" destOrd="0" presId="urn:microsoft.com/office/officeart/2005/8/layout/hierarchy1"/>
    <dgm:cxn modelId="{54B5204C-265F-4710-8487-7B49378F904C}" type="presParOf" srcId="{443B56F7-5ACE-49F3-BF62-8032C3E7B266}" destId="{ACB8E25B-9B2D-4964-B768-03A71028E8E9}" srcOrd="0" destOrd="0" presId="urn:microsoft.com/office/officeart/2005/8/layout/hierarchy1"/>
    <dgm:cxn modelId="{84AE7378-A7CA-478C-88A2-059A27214BC8}" type="presParOf" srcId="{ACB8E25B-9B2D-4964-B768-03A71028E8E9}" destId="{CC0B7EA3-EC1F-4925-808E-8C7B560744F3}" srcOrd="0" destOrd="0" presId="urn:microsoft.com/office/officeart/2005/8/layout/hierarchy1"/>
    <dgm:cxn modelId="{E8F748A0-A5D0-4D2C-92AA-B16F7ADA9286}" type="presParOf" srcId="{ACB8E25B-9B2D-4964-B768-03A71028E8E9}" destId="{1A99E135-A978-46D8-92FB-82D504C222AD}" srcOrd="1" destOrd="0" presId="urn:microsoft.com/office/officeart/2005/8/layout/hierarchy1"/>
    <dgm:cxn modelId="{CDCCE378-0501-42F3-965F-5E3BB9CD1D06}" type="presParOf" srcId="{443B56F7-5ACE-49F3-BF62-8032C3E7B266}" destId="{4529AFAA-0953-41D4-8ACF-3A1411CBC3D2}" srcOrd="1" destOrd="0" presId="urn:microsoft.com/office/officeart/2005/8/layout/hierarchy1"/>
    <dgm:cxn modelId="{D78611F0-69A9-411A-BA49-85F8F94261B9}" type="presParOf" srcId="{4529AFAA-0953-41D4-8ACF-3A1411CBC3D2}" destId="{AD3BE75F-B009-49A8-BA45-423B0402AA24}" srcOrd="0" destOrd="0" presId="urn:microsoft.com/office/officeart/2005/8/layout/hierarchy1"/>
    <dgm:cxn modelId="{0E91BF9E-74E2-43DA-AF9C-06FEDD7A3AE8}" type="presParOf" srcId="{4529AFAA-0953-41D4-8ACF-3A1411CBC3D2}" destId="{13E57690-C822-43C9-B0BC-3BD76DFB1158}" srcOrd="1" destOrd="0" presId="urn:microsoft.com/office/officeart/2005/8/layout/hierarchy1"/>
    <dgm:cxn modelId="{F20099BF-6D64-45E0-98C4-BE69879FB444}" type="presParOf" srcId="{13E57690-C822-43C9-B0BC-3BD76DFB1158}" destId="{89507D7B-1747-431C-98AB-91D71432931C}" srcOrd="0" destOrd="0" presId="urn:microsoft.com/office/officeart/2005/8/layout/hierarchy1"/>
    <dgm:cxn modelId="{3337FF72-579E-4DEB-A3ED-C099A32B771B}" type="presParOf" srcId="{89507D7B-1747-431C-98AB-91D71432931C}" destId="{4E19FDBA-9296-4132-828D-CC02198CE692}" srcOrd="0" destOrd="0" presId="urn:microsoft.com/office/officeart/2005/8/layout/hierarchy1"/>
    <dgm:cxn modelId="{3F2940C6-1D3D-49F6-B814-4EA14E33EC2C}" type="presParOf" srcId="{89507D7B-1747-431C-98AB-91D71432931C}" destId="{E2037EB5-518B-4007-BAE4-CECF11A62ECC}" srcOrd="1" destOrd="0" presId="urn:microsoft.com/office/officeart/2005/8/layout/hierarchy1"/>
    <dgm:cxn modelId="{1BCE7923-39E8-4ED6-8FD1-70317B9A901B}" type="presParOf" srcId="{13E57690-C822-43C9-B0BC-3BD76DFB1158}" destId="{198AAE19-9C20-4A52-B1FD-6FA91C6225C9}" srcOrd="1" destOrd="0" presId="urn:microsoft.com/office/officeart/2005/8/layout/hierarchy1"/>
    <dgm:cxn modelId="{222D6629-5C44-48A4-BE0B-6CCECA8F7EA6}" type="presParOf" srcId="{4529AFAA-0953-41D4-8ACF-3A1411CBC3D2}" destId="{F4D8EB3C-4D2B-4EDF-90DD-BD5A39BF8153}" srcOrd="2" destOrd="0" presId="urn:microsoft.com/office/officeart/2005/8/layout/hierarchy1"/>
    <dgm:cxn modelId="{4A0886F0-7070-4178-B6B5-BC6B9E1D344E}" type="presParOf" srcId="{4529AFAA-0953-41D4-8ACF-3A1411CBC3D2}" destId="{92AC6590-1E96-438D-A7EC-04E04440A5C7}" srcOrd="3" destOrd="0" presId="urn:microsoft.com/office/officeart/2005/8/layout/hierarchy1"/>
    <dgm:cxn modelId="{30EEA6C1-7BFC-4EB6-9BAF-F6D524E47180}" type="presParOf" srcId="{92AC6590-1E96-438D-A7EC-04E04440A5C7}" destId="{562F8E72-8169-4583-A31E-A0BB501593EE}" srcOrd="0" destOrd="0" presId="urn:microsoft.com/office/officeart/2005/8/layout/hierarchy1"/>
    <dgm:cxn modelId="{C3CA28D9-E92C-40A6-9EB6-33AC3DA3F35B}" type="presParOf" srcId="{562F8E72-8169-4583-A31E-A0BB501593EE}" destId="{76BBDAA6-0CBF-4756-BBAA-158248424EAD}" srcOrd="0" destOrd="0" presId="urn:microsoft.com/office/officeart/2005/8/layout/hierarchy1"/>
    <dgm:cxn modelId="{29D3057F-AE2B-479D-80D6-A50A7B679C2B}" type="presParOf" srcId="{562F8E72-8169-4583-A31E-A0BB501593EE}" destId="{94A2EE8E-5957-4FD7-B1A0-2CF5DC32832D}" srcOrd="1" destOrd="0" presId="urn:microsoft.com/office/officeart/2005/8/layout/hierarchy1"/>
    <dgm:cxn modelId="{936D1C91-0872-4770-BFD5-22C37D1400BC}" type="presParOf" srcId="{92AC6590-1E96-438D-A7EC-04E04440A5C7}" destId="{CFAFB5B7-5EEE-462C-A2C6-447687110327}" srcOrd="1" destOrd="0" presId="urn:microsoft.com/office/officeart/2005/8/layout/hierarchy1"/>
    <dgm:cxn modelId="{175BEC25-2777-4349-B9CC-1B6EFE48EFCF}" type="presParOf" srcId="{166CA784-828C-453E-9B16-8C73CEE62594}" destId="{6A5E25DD-FDB5-411C-9D0D-9ECAF38D756A}" srcOrd="2" destOrd="0" presId="urn:microsoft.com/office/officeart/2005/8/layout/hierarchy1"/>
    <dgm:cxn modelId="{4B7DB1C0-2416-4DAC-BBA9-77ECEB64EFAD}" type="presParOf" srcId="{166CA784-828C-453E-9B16-8C73CEE62594}" destId="{0F233C6E-8A88-498A-B338-9B452FC7192C}" srcOrd="3" destOrd="0" presId="urn:microsoft.com/office/officeart/2005/8/layout/hierarchy1"/>
    <dgm:cxn modelId="{3A421715-BE66-4148-B4FD-0CFF0368D95C}" type="presParOf" srcId="{0F233C6E-8A88-498A-B338-9B452FC7192C}" destId="{3D171118-9F78-4467-96E4-375AB8EE721B}" srcOrd="0" destOrd="0" presId="urn:microsoft.com/office/officeart/2005/8/layout/hierarchy1"/>
    <dgm:cxn modelId="{F7C604F3-5AD0-4C45-98BD-795FDF17806A}" type="presParOf" srcId="{3D171118-9F78-4467-96E4-375AB8EE721B}" destId="{06B8DC52-FF2C-48E4-BF34-AF3DBD87DB3A}" srcOrd="0" destOrd="0" presId="urn:microsoft.com/office/officeart/2005/8/layout/hierarchy1"/>
    <dgm:cxn modelId="{F541209D-4314-46AC-A5DA-CA84BDB795B2}" type="presParOf" srcId="{3D171118-9F78-4467-96E4-375AB8EE721B}" destId="{77938E8C-515C-4652-9674-6FF145B1EF62}" srcOrd="1" destOrd="0" presId="urn:microsoft.com/office/officeart/2005/8/layout/hierarchy1"/>
    <dgm:cxn modelId="{39157776-0D99-44CE-B7A9-6886ABB4EE77}" type="presParOf" srcId="{0F233C6E-8A88-498A-B338-9B452FC7192C}" destId="{C3875194-A008-40EB-9355-CCE2479A2905}" srcOrd="1" destOrd="0" presId="urn:microsoft.com/office/officeart/2005/8/layout/hierarchy1"/>
    <dgm:cxn modelId="{08C818C9-30AB-484B-80A5-B0B7DE6DEC3E}" type="presParOf" srcId="{C3875194-A008-40EB-9355-CCE2479A2905}" destId="{103CF19A-EF61-4D3E-AA25-2C46FC399CDC}" srcOrd="0" destOrd="0" presId="urn:microsoft.com/office/officeart/2005/8/layout/hierarchy1"/>
    <dgm:cxn modelId="{DFF6AB45-9B31-4F81-8117-7040F55744F4}" type="presParOf" srcId="{C3875194-A008-40EB-9355-CCE2479A2905}" destId="{FCE570C7-2EF4-4663-8C3F-8C3C940237E6}" srcOrd="1" destOrd="0" presId="urn:microsoft.com/office/officeart/2005/8/layout/hierarchy1"/>
    <dgm:cxn modelId="{FAB63D42-0373-4868-ACA8-D40E065A266E}" type="presParOf" srcId="{FCE570C7-2EF4-4663-8C3F-8C3C940237E6}" destId="{88538100-5FE1-461D-84C8-5CC6D870467F}" srcOrd="0" destOrd="0" presId="urn:microsoft.com/office/officeart/2005/8/layout/hierarchy1"/>
    <dgm:cxn modelId="{C015206C-342D-447E-9B4D-5250018DBE14}" type="presParOf" srcId="{88538100-5FE1-461D-84C8-5CC6D870467F}" destId="{67D4A994-2898-451B-A78D-F737352E4A16}" srcOrd="0" destOrd="0" presId="urn:microsoft.com/office/officeart/2005/8/layout/hierarchy1"/>
    <dgm:cxn modelId="{FEDEC5F4-62F8-4B8C-A693-AD9269E2CFF4}" type="presParOf" srcId="{88538100-5FE1-461D-84C8-5CC6D870467F}" destId="{F939BF0D-4CF0-4F2E-B63D-7EA1324A305C}" srcOrd="1" destOrd="0" presId="urn:microsoft.com/office/officeart/2005/8/layout/hierarchy1"/>
    <dgm:cxn modelId="{2509A980-A0B2-492C-9BAA-A45ECF36D514}" type="presParOf" srcId="{FCE570C7-2EF4-4663-8C3F-8C3C940237E6}" destId="{411301A7-4EF5-43A6-802D-CF76B8414A3F}" srcOrd="1" destOrd="0" presId="urn:microsoft.com/office/officeart/2005/8/layout/hierarchy1"/>
    <dgm:cxn modelId="{753FE8E0-902E-4E40-88CB-A4EC757DECAC}" type="presParOf" srcId="{C3875194-A008-40EB-9355-CCE2479A2905}" destId="{8A0EDD5E-8336-4229-9998-AD8983270C65}" srcOrd="2" destOrd="0" presId="urn:microsoft.com/office/officeart/2005/8/layout/hierarchy1"/>
    <dgm:cxn modelId="{DCC3A624-CF49-4418-BF0E-B13F803049AB}" type="presParOf" srcId="{C3875194-A008-40EB-9355-CCE2479A2905}" destId="{0DB0C70E-CADA-4BF3-AC97-34F63D8CE8B3}" srcOrd="3" destOrd="0" presId="urn:microsoft.com/office/officeart/2005/8/layout/hierarchy1"/>
    <dgm:cxn modelId="{5C6CA317-8F81-4AEE-92A1-AB6B9478136B}" type="presParOf" srcId="{0DB0C70E-CADA-4BF3-AC97-34F63D8CE8B3}" destId="{C48E874A-7A6C-4E47-94E1-21067D267779}" srcOrd="0" destOrd="0" presId="urn:microsoft.com/office/officeart/2005/8/layout/hierarchy1"/>
    <dgm:cxn modelId="{6097D2B0-9E77-4B68-85D0-649BA71C0103}" type="presParOf" srcId="{C48E874A-7A6C-4E47-94E1-21067D267779}" destId="{E49EE7DF-47BF-42AB-9CB6-E66E6B6C07E8}" srcOrd="0" destOrd="0" presId="urn:microsoft.com/office/officeart/2005/8/layout/hierarchy1"/>
    <dgm:cxn modelId="{2AE3CDA0-33E6-4F8C-B039-DA72A10FD2F7}" type="presParOf" srcId="{C48E874A-7A6C-4E47-94E1-21067D267779}" destId="{0A0DD17E-857F-4830-81D3-16F470948AB9}" srcOrd="1" destOrd="0" presId="urn:microsoft.com/office/officeart/2005/8/layout/hierarchy1"/>
    <dgm:cxn modelId="{460CCD56-1DC1-4C4F-A0D3-7D2A8311734F}" type="presParOf" srcId="{0DB0C70E-CADA-4BF3-AC97-34F63D8CE8B3}" destId="{0C841AC2-378E-4F90-B915-5AC58F6C88A0}" srcOrd="1" destOrd="0" presId="urn:microsoft.com/office/officeart/2005/8/layout/hierarchy1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8C03DA-1097-4094-8B68-21123AFF5FC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734FEE86-77AF-40CB-808C-3AE825B9672C}">
      <dgm:prSet phldrT="[Κείμενο]" custT="1"/>
      <dgm:spPr/>
      <dgm:t>
        <a:bodyPr/>
        <a:lstStyle/>
        <a:p>
          <a:r>
            <a:rPr lang="el-GR" sz="1000" dirty="0"/>
            <a:t>ΔΙΑΤΑΡΑΧΗ ΟΜΟΙΟΣΤΑΣΗΣ</a:t>
          </a:r>
        </a:p>
      </dgm:t>
    </dgm:pt>
    <dgm:pt modelId="{1506B2BD-3E52-4BD7-9715-0761607BE5D6}" type="parTrans" cxnId="{BCD6F6C4-0951-478A-8EC9-E84DDAB1AB91}">
      <dgm:prSet/>
      <dgm:spPr/>
      <dgm:t>
        <a:bodyPr/>
        <a:lstStyle/>
        <a:p>
          <a:endParaRPr lang="el-GR" sz="2000"/>
        </a:p>
      </dgm:t>
    </dgm:pt>
    <dgm:pt modelId="{347276A8-7482-4FBA-B448-00BF0023EBEE}" type="sibTrans" cxnId="{BCD6F6C4-0951-478A-8EC9-E84DDAB1AB91}">
      <dgm:prSet/>
      <dgm:spPr/>
      <dgm:t>
        <a:bodyPr/>
        <a:lstStyle/>
        <a:p>
          <a:endParaRPr lang="el-GR" sz="2000"/>
        </a:p>
      </dgm:t>
    </dgm:pt>
    <dgm:pt modelId="{B9C56EE4-F5A0-497A-B3E0-1A685589E326}">
      <dgm:prSet phldrT="[Κείμενο]" custT="1"/>
      <dgm:spPr/>
      <dgm:t>
        <a:bodyPr/>
        <a:lstStyle/>
        <a:p>
          <a:r>
            <a:rPr lang="el-GR" sz="1000" dirty="0"/>
            <a:t>ΗΠΙΑ</a:t>
          </a:r>
        </a:p>
        <a:p>
          <a:r>
            <a:rPr lang="el-GR" sz="1000" dirty="0"/>
            <a:t>(</a:t>
          </a:r>
          <a:r>
            <a:rPr lang="el-GR" sz="1000" dirty="0" err="1"/>
            <a:t>διαχειρίσιμη</a:t>
          </a:r>
          <a:r>
            <a:rPr lang="el-GR" sz="1000" dirty="0"/>
            <a:t>)</a:t>
          </a:r>
        </a:p>
      </dgm:t>
    </dgm:pt>
    <dgm:pt modelId="{BF7283B1-5E6B-45F2-923C-F69A0DDA106B}" type="parTrans" cxnId="{50C61355-F0A8-4328-9CAF-8E2087CFE980}">
      <dgm:prSet/>
      <dgm:spPr/>
      <dgm:t>
        <a:bodyPr/>
        <a:lstStyle/>
        <a:p>
          <a:endParaRPr lang="el-GR" sz="2000"/>
        </a:p>
      </dgm:t>
    </dgm:pt>
    <dgm:pt modelId="{9AD11390-8953-430A-954B-EA2DD9F4A62B}" type="sibTrans" cxnId="{50C61355-F0A8-4328-9CAF-8E2087CFE980}">
      <dgm:prSet/>
      <dgm:spPr/>
      <dgm:t>
        <a:bodyPr/>
        <a:lstStyle/>
        <a:p>
          <a:endParaRPr lang="el-GR" sz="2000"/>
        </a:p>
      </dgm:t>
    </dgm:pt>
    <dgm:pt modelId="{35263CC9-98C8-4FBF-8036-C7F3A1917815}">
      <dgm:prSet phldrT="[Κείμενο]" custT="1"/>
      <dgm:spPr/>
      <dgm:t>
        <a:bodyPr/>
        <a:lstStyle/>
        <a:p>
          <a:r>
            <a:rPr lang="el-GR" sz="1000" dirty="0"/>
            <a:t>Ήπια αλλαγή θερμοκρασίας</a:t>
          </a:r>
        </a:p>
      </dgm:t>
    </dgm:pt>
    <dgm:pt modelId="{A96E7DD2-EFB5-4DEF-B285-02DC77F1548A}" type="parTrans" cxnId="{6FE9FA1D-E2CE-42F3-8095-502F5E543470}">
      <dgm:prSet/>
      <dgm:spPr/>
      <dgm:t>
        <a:bodyPr/>
        <a:lstStyle/>
        <a:p>
          <a:endParaRPr lang="el-GR" sz="2000"/>
        </a:p>
      </dgm:t>
    </dgm:pt>
    <dgm:pt modelId="{FEBEA012-860A-4E70-A856-9B0EF0FD3F65}" type="sibTrans" cxnId="{6FE9FA1D-E2CE-42F3-8095-502F5E543470}">
      <dgm:prSet/>
      <dgm:spPr/>
      <dgm:t>
        <a:bodyPr/>
        <a:lstStyle/>
        <a:p>
          <a:endParaRPr lang="el-GR" sz="2000"/>
        </a:p>
      </dgm:t>
    </dgm:pt>
    <dgm:pt modelId="{6BC911E0-45F8-44D3-9AAE-3BE2DC4205E7}">
      <dgm:prSet phldrT="[Κείμενο]" custT="1"/>
      <dgm:spPr/>
      <dgm:t>
        <a:bodyPr/>
        <a:lstStyle/>
        <a:p>
          <a:r>
            <a:rPr lang="el-GR" sz="1000" dirty="0"/>
            <a:t>Ήπια μεταβολή πίεσης αίματος</a:t>
          </a:r>
        </a:p>
      </dgm:t>
    </dgm:pt>
    <dgm:pt modelId="{9AF5A06A-A116-467B-9908-3A099AE876D0}" type="parTrans" cxnId="{5DA4F25C-1194-4291-929A-AB276A09841F}">
      <dgm:prSet/>
      <dgm:spPr/>
      <dgm:t>
        <a:bodyPr/>
        <a:lstStyle/>
        <a:p>
          <a:endParaRPr lang="el-GR" sz="2000"/>
        </a:p>
      </dgm:t>
    </dgm:pt>
    <dgm:pt modelId="{70665386-4F1C-4814-ACB5-321B581726FD}" type="sibTrans" cxnId="{5DA4F25C-1194-4291-929A-AB276A09841F}">
      <dgm:prSet/>
      <dgm:spPr/>
      <dgm:t>
        <a:bodyPr/>
        <a:lstStyle/>
        <a:p>
          <a:endParaRPr lang="el-GR" sz="2000"/>
        </a:p>
      </dgm:t>
    </dgm:pt>
    <dgm:pt modelId="{5F53E5AB-675B-43F9-9340-E888D95DAEF5}">
      <dgm:prSet phldrT="[Κείμενο]" custT="1"/>
      <dgm:spPr/>
      <dgm:t>
        <a:bodyPr/>
        <a:lstStyle/>
        <a:p>
          <a:r>
            <a:rPr lang="el-GR" sz="1000" dirty="0"/>
            <a:t>ΑΚΡΑΙΑ</a:t>
          </a:r>
        </a:p>
        <a:p>
          <a:r>
            <a:rPr lang="el-GR" sz="1000" dirty="0"/>
            <a:t>(πιθανώς μη </a:t>
          </a:r>
          <a:r>
            <a:rPr lang="el-GR" sz="1000" dirty="0" err="1"/>
            <a:t>διαχειρίσιμη</a:t>
          </a:r>
          <a:r>
            <a:rPr lang="el-GR" sz="1000" dirty="0"/>
            <a:t>)</a:t>
          </a:r>
        </a:p>
      </dgm:t>
    </dgm:pt>
    <dgm:pt modelId="{94954723-3BB8-4B92-99A9-EC94708E6263}" type="parTrans" cxnId="{921419DB-AB4A-4F20-94B4-278C94F38E45}">
      <dgm:prSet/>
      <dgm:spPr/>
      <dgm:t>
        <a:bodyPr/>
        <a:lstStyle/>
        <a:p>
          <a:endParaRPr lang="el-GR" sz="2000"/>
        </a:p>
      </dgm:t>
    </dgm:pt>
    <dgm:pt modelId="{FABF0BD7-A811-441B-828C-3F7BBCE72686}" type="sibTrans" cxnId="{921419DB-AB4A-4F20-94B4-278C94F38E45}">
      <dgm:prSet/>
      <dgm:spPr/>
      <dgm:t>
        <a:bodyPr/>
        <a:lstStyle/>
        <a:p>
          <a:endParaRPr lang="el-GR" sz="2000"/>
        </a:p>
      </dgm:t>
    </dgm:pt>
    <dgm:pt modelId="{4C2969D6-812A-4F38-9662-2A3F53D69E4D}">
      <dgm:prSet phldrT="[Κείμενο]" custT="1"/>
      <dgm:spPr/>
      <dgm:t>
        <a:bodyPr/>
        <a:lstStyle/>
        <a:p>
          <a:r>
            <a:rPr lang="el-GR" sz="1000" dirty="0"/>
            <a:t>Δηλητηρίαση</a:t>
          </a:r>
        </a:p>
      </dgm:t>
    </dgm:pt>
    <dgm:pt modelId="{5FD2D127-ABEB-4125-A5EE-EA0BCD27BD95}" type="parTrans" cxnId="{E494487D-2DF4-43C0-99D2-EFAF94151F4C}">
      <dgm:prSet/>
      <dgm:spPr/>
      <dgm:t>
        <a:bodyPr/>
        <a:lstStyle/>
        <a:p>
          <a:endParaRPr lang="el-GR" sz="2000"/>
        </a:p>
      </dgm:t>
    </dgm:pt>
    <dgm:pt modelId="{44141303-5480-4911-826E-609FEB6F9451}" type="sibTrans" cxnId="{E494487D-2DF4-43C0-99D2-EFAF94151F4C}">
      <dgm:prSet/>
      <dgm:spPr/>
      <dgm:t>
        <a:bodyPr/>
        <a:lstStyle/>
        <a:p>
          <a:endParaRPr lang="el-GR" sz="2000"/>
        </a:p>
      </dgm:t>
    </dgm:pt>
    <dgm:pt modelId="{E3D66681-98F2-4EAA-BE0E-DD5D0ADAA5ED}">
      <dgm:prSet phldrT="[Κείμενο]" custT="1"/>
      <dgm:spPr/>
      <dgm:t>
        <a:bodyPr/>
        <a:lstStyle/>
        <a:p>
          <a:r>
            <a:rPr lang="el-GR" sz="1000" dirty="0"/>
            <a:t>Έλλειψη οξυγόνου</a:t>
          </a:r>
        </a:p>
      </dgm:t>
    </dgm:pt>
    <dgm:pt modelId="{F9FC1241-08B1-4BF7-8B04-109FC10D7658}" type="parTrans" cxnId="{E3DB7A4A-2BE9-4E69-902A-44BA8587CB93}">
      <dgm:prSet/>
      <dgm:spPr/>
      <dgm:t>
        <a:bodyPr/>
        <a:lstStyle/>
        <a:p>
          <a:endParaRPr lang="el-GR" sz="2000"/>
        </a:p>
      </dgm:t>
    </dgm:pt>
    <dgm:pt modelId="{B0791BD4-1153-4E74-9970-98D8D1BB1462}" type="sibTrans" cxnId="{E3DB7A4A-2BE9-4E69-902A-44BA8587CB93}">
      <dgm:prSet/>
      <dgm:spPr/>
      <dgm:t>
        <a:bodyPr/>
        <a:lstStyle/>
        <a:p>
          <a:endParaRPr lang="el-GR" sz="2000"/>
        </a:p>
      </dgm:t>
    </dgm:pt>
    <dgm:pt modelId="{8BE4A0FB-D385-45DE-A06D-F3024D4D315E}">
      <dgm:prSet phldrT="[Κείμενο]" custT="1"/>
      <dgm:spPr/>
      <dgm:t>
        <a:bodyPr/>
        <a:lstStyle/>
        <a:p>
          <a:r>
            <a:rPr lang="el-GR" sz="1000" dirty="0"/>
            <a:t>Ασθένεια</a:t>
          </a:r>
        </a:p>
      </dgm:t>
    </dgm:pt>
    <dgm:pt modelId="{F68F47A7-6F28-4B9B-8F97-4A0826F25A24}" type="parTrans" cxnId="{B5253FA4-C2C5-4EE9-8B5F-264A4DB484F0}">
      <dgm:prSet/>
      <dgm:spPr/>
      <dgm:t>
        <a:bodyPr/>
        <a:lstStyle/>
        <a:p>
          <a:endParaRPr lang="el-GR" sz="2000"/>
        </a:p>
      </dgm:t>
    </dgm:pt>
    <dgm:pt modelId="{58D05052-C355-4210-B00F-EC9DF14E8494}" type="sibTrans" cxnId="{B5253FA4-C2C5-4EE9-8B5F-264A4DB484F0}">
      <dgm:prSet/>
      <dgm:spPr/>
      <dgm:t>
        <a:bodyPr/>
        <a:lstStyle/>
        <a:p>
          <a:endParaRPr lang="el-GR" sz="2000"/>
        </a:p>
      </dgm:t>
    </dgm:pt>
    <dgm:pt modelId="{5BD075B4-1C10-4DF8-939B-3D34EA848688}">
      <dgm:prSet phldrT="[Κείμενο]" custT="1"/>
      <dgm:spPr/>
      <dgm:t>
        <a:bodyPr/>
        <a:lstStyle/>
        <a:p>
          <a:r>
            <a:rPr lang="el-GR" sz="1000" dirty="0"/>
            <a:t>Ψυχολογικοί λόγοι</a:t>
          </a:r>
        </a:p>
      </dgm:t>
    </dgm:pt>
    <dgm:pt modelId="{E4E808B5-EA79-4D45-9268-020E8CAEAEB9}" type="parTrans" cxnId="{72820C7F-CE60-46E0-AEC0-35EE7056116F}">
      <dgm:prSet/>
      <dgm:spPr/>
      <dgm:t>
        <a:bodyPr/>
        <a:lstStyle/>
        <a:p>
          <a:endParaRPr lang="el-GR" sz="2000"/>
        </a:p>
      </dgm:t>
    </dgm:pt>
    <dgm:pt modelId="{AC6F6AAF-57AB-490A-91F3-BBFECD9EDCE2}" type="sibTrans" cxnId="{72820C7F-CE60-46E0-AEC0-35EE7056116F}">
      <dgm:prSet/>
      <dgm:spPr/>
      <dgm:t>
        <a:bodyPr/>
        <a:lstStyle/>
        <a:p>
          <a:endParaRPr lang="el-GR" sz="2000"/>
        </a:p>
      </dgm:t>
    </dgm:pt>
    <dgm:pt modelId="{D27AC530-335F-4F9F-B600-7A8C7CB8594B}">
      <dgm:prSet phldrT="[Κείμενο]" custT="1"/>
      <dgm:spPr/>
      <dgm:t>
        <a:bodyPr/>
        <a:lstStyle/>
        <a:p>
          <a:r>
            <a:rPr lang="el-GR" sz="1000" dirty="0"/>
            <a:t>Ακραία αλλαγή θερμοκρασίας</a:t>
          </a:r>
        </a:p>
      </dgm:t>
    </dgm:pt>
    <dgm:pt modelId="{C57FA529-D38D-4992-9AF6-D344EE8F5C0A}" type="parTrans" cxnId="{623E6DF1-7326-40E1-A028-B75F9885FF09}">
      <dgm:prSet/>
      <dgm:spPr/>
      <dgm:t>
        <a:bodyPr/>
        <a:lstStyle/>
        <a:p>
          <a:endParaRPr lang="el-GR" sz="2000"/>
        </a:p>
      </dgm:t>
    </dgm:pt>
    <dgm:pt modelId="{E9A5D9BE-5942-4041-8606-AB9D97811898}" type="sibTrans" cxnId="{623E6DF1-7326-40E1-A028-B75F9885FF09}">
      <dgm:prSet/>
      <dgm:spPr/>
      <dgm:t>
        <a:bodyPr/>
        <a:lstStyle/>
        <a:p>
          <a:endParaRPr lang="el-GR" sz="2000"/>
        </a:p>
      </dgm:t>
    </dgm:pt>
    <dgm:pt modelId="{B9A12139-D74E-4AA4-B81C-EC0CD509C696}">
      <dgm:prSet phldrT="[Κείμενο]" custT="1"/>
      <dgm:spPr/>
      <dgm:t>
        <a:bodyPr/>
        <a:lstStyle/>
        <a:p>
          <a:r>
            <a:rPr lang="el-GR" sz="1000" dirty="0"/>
            <a:t>Εγχείρηση</a:t>
          </a:r>
        </a:p>
      </dgm:t>
    </dgm:pt>
    <dgm:pt modelId="{3BAD38E3-B844-41FD-B92A-D197D44EBC9C}" type="parTrans" cxnId="{A9CDF815-873E-4B9B-8074-DCF447E2F205}">
      <dgm:prSet/>
      <dgm:spPr/>
      <dgm:t>
        <a:bodyPr/>
        <a:lstStyle/>
        <a:p>
          <a:endParaRPr lang="el-GR" sz="2000"/>
        </a:p>
      </dgm:t>
    </dgm:pt>
    <dgm:pt modelId="{4C48F03E-AED9-4F94-B98C-EAABD4DEE6D6}" type="sibTrans" cxnId="{A9CDF815-873E-4B9B-8074-DCF447E2F205}">
      <dgm:prSet/>
      <dgm:spPr/>
      <dgm:t>
        <a:bodyPr/>
        <a:lstStyle/>
        <a:p>
          <a:endParaRPr lang="el-GR" sz="2000"/>
        </a:p>
      </dgm:t>
    </dgm:pt>
    <dgm:pt modelId="{25BACB76-532B-4DA8-8516-3C030AB56977}">
      <dgm:prSet phldrT="[Κείμενο]" custT="1"/>
      <dgm:spPr/>
      <dgm:t>
        <a:bodyPr/>
        <a:lstStyle/>
        <a:p>
          <a:r>
            <a:rPr lang="el-GR" sz="1000" dirty="0"/>
            <a:t>Ακραία αλλαγή πίεσης</a:t>
          </a:r>
        </a:p>
      </dgm:t>
    </dgm:pt>
    <dgm:pt modelId="{FDD09DBF-0BA4-4D51-822F-25619C0B29D2}" type="parTrans" cxnId="{E2AB1AB9-BDCC-4C1B-A240-A4315DA52E48}">
      <dgm:prSet/>
      <dgm:spPr/>
      <dgm:t>
        <a:bodyPr/>
        <a:lstStyle/>
        <a:p>
          <a:endParaRPr lang="el-GR" sz="2000"/>
        </a:p>
      </dgm:t>
    </dgm:pt>
    <dgm:pt modelId="{99F56787-1FC6-4666-BB51-6D42AE18CC4B}" type="sibTrans" cxnId="{E2AB1AB9-BDCC-4C1B-A240-A4315DA52E48}">
      <dgm:prSet/>
      <dgm:spPr/>
      <dgm:t>
        <a:bodyPr/>
        <a:lstStyle/>
        <a:p>
          <a:endParaRPr lang="el-GR" sz="2000"/>
        </a:p>
      </dgm:t>
    </dgm:pt>
    <dgm:pt modelId="{0599B478-786E-4091-A3F9-E843D6B2AAE9}">
      <dgm:prSet phldrT="[Κείμενο]" custT="1"/>
      <dgm:spPr/>
      <dgm:t>
        <a:bodyPr/>
        <a:lstStyle/>
        <a:p>
          <a:r>
            <a:rPr lang="el-GR" sz="1000" dirty="0"/>
            <a:t>Σοβαρό δυστύχημα</a:t>
          </a:r>
        </a:p>
      </dgm:t>
    </dgm:pt>
    <dgm:pt modelId="{4FF33811-9091-480B-BABB-901451AE0952}" type="parTrans" cxnId="{7314FD7A-A5D3-49E8-A272-706B8CB6D719}">
      <dgm:prSet/>
      <dgm:spPr/>
      <dgm:t>
        <a:bodyPr/>
        <a:lstStyle/>
        <a:p>
          <a:endParaRPr lang="el-GR" sz="2000"/>
        </a:p>
      </dgm:t>
    </dgm:pt>
    <dgm:pt modelId="{2B1C7FD7-446C-4DDC-BACC-DE4C7F010796}" type="sibTrans" cxnId="{7314FD7A-A5D3-49E8-A272-706B8CB6D719}">
      <dgm:prSet/>
      <dgm:spPr/>
      <dgm:t>
        <a:bodyPr/>
        <a:lstStyle/>
        <a:p>
          <a:endParaRPr lang="el-GR" sz="2000"/>
        </a:p>
      </dgm:t>
    </dgm:pt>
    <dgm:pt modelId="{C8E52699-4EE9-4B26-863F-C4F5B93226B8}" type="pres">
      <dgm:prSet presAssocID="{6B8C03DA-1097-4094-8B68-21123AFF5F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9A105A7-B146-47B0-8B6C-940FFCD310A2}" type="pres">
      <dgm:prSet presAssocID="{734FEE86-77AF-40CB-808C-3AE825B9672C}" presName="hierRoot1" presStyleCnt="0"/>
      <dgm:spPr/>
    </dgm:pt>
    <dgm:pt modelId="{8A4E4B3E-8526-419E-8494-5FE57C21D7B2}" type="pres">
      <dgm:prSet presAssocID="{734FEE86-77AF-40CB-808C-3AE825B9672C}" presName="composite" presStyleCnt="0"/>
      <dgm:spPr/>
    </dgm:pt>
    <dgm:pt modelId="{F67CE7AB-82D4-4A28-8C4C-B03CB0D571F7}" type="pres">
      <dgm:prSet presAssocID="{734FEE86-77AF-40CB-808C-3AE825B9672C}" presName="background" presStyleLbl="node0" presStyleIdx="0" presStyleCnt="1"/>
      <dgm:spPr/>
    </dgm:pt>
    <dgm:pt modelId="{3F6C7931-2FC0-41BA-8088-482474C0492C}" type="pres">
      <dgm:prSet presAssocID="{734FEE86-77AF-40CB-808C-3AE825B9672C}" presName="text" presStyleLbl="fgAcc0" presStyleIdx="0" presStyleCnt="1">
        <dgm:presLayoutVars>
          <dgm:chPref val="3"/>
        </dgm:presLayoutVars>
      </dgm:prSet>
      <dgm:spPr/>
    </dgm:pt>
    <dgm:pt modelId="{6DACD029-01E5-4C13-B164-F05F7B10830E}" type="pres">
      <dgm:prSet presAssocID="{734FEE86-77AF-40CB-808C-3AE825B9672C}" presName="hierChild2" presStyleCnt="0"/>
      <dgm:spPr/>
    </dgm:pt>
    <dgm:pt modelId="{B23D43E6-B09C-40AA-B295-1561A824C4D8}" type="pres">
      <dgm:prSet presAssocID="{BF7283B1-5E6B-45F2-923C-F69A0DDA106B}" presName="Name10" presStyleLbl="parChTrans1D2" presStyleIdx="0" presStyleCnt="2"/>
      <dgm:spPr/>
    </dgm:pt>
    <dgm:pt modelId="{FF466235-94CC-430E-9019-2973B70241EA}" type="pres">
      <dgm:prSet presAssocID="{B9C56EE4-F5A0-497A-B3E0-1A685589E326}" presName="hierRoot2" presStyleCnt="0"/>
      <dgm:spPr/>
    </dgm:pt>
    <dgm:pt modelId="{771BA850-4DF4-41C8-8766-B2711BA2E02B}" type="pres">
      <dgm:prSet presAssocID="{B9C56EE4-F5A0-497A-B3E0-1A685589E326}" presName="composite2" presStyleCnt="0"/>
      <dgm:spPr/>
    </dgm:pt>
    <dgm:pt modelId="{5CA0D7E3-CB4F-4146-91F1-ED4FB8249588}" type="pres">
      <dgm:prSet presAssocID="{B9C56EE4-F5A0-497A-B3E0-1A685589E326}" presName="background2" presStyleLbl="node2" presStyleIdx="0" presStyleCnt="2"/>
      <dgm:spPr/>
    </dgm:pt>
    <dgm:pt modelId="{5782AE70-15F6-4DA4-A3FF-063C68F29DC6}" type="pres">
      <dgm:prSet presAssocID="{B9C56EE4-F5A0-497A-B3E0-1A685589E326}" presName="text2" presStyleLbl="fgAcc2" presStyleIdx="0" presStyleCnt="2">
        <dgm:presLayoutVars>
          <dgm:chPref val="3"/>
        </dgm:presLayoutVars>
      </dgm:prSet>
      <dgm:spPr/>
    </dgm:pt>
    <dgm:pt modelId="{16B8F65F-637B-4727-9CE9-590D259EF1A9}" type="pres">
      <dgm:prSet presAssocID="{B9C56EE4-F5A0-497A-B3E0-1A685589E326}" presName="hierChild3" presStyleCnt="0"/>
      <dgm:spPr/>
    </dgm:pt>
    <dgm:pt modelId="{EBCBCD46-8D98-4811-958C-5AB3DAAD9225}" type="pres">
      <dgm:prSet presAssocID="{A96E7DD2-EFB5-4DEF-B285-02DC77F1548A}" presName="Name17" presStyleLbl="parChTrans1D3" presStyleIdx="0" presStyleCnt="10"/>
      <dgm:spPr/>
    </dgm:pt>
    <dgm:pt modelId="{F0C16AAD-0224-4029-91AE-0534EFED80D0}" type="pres">
      <dgm:prSet presAssocID="{35263CC9-98C8-4FBF-8036-C7F3A1917815}" presName="hierRoot3" presStyleCnt="0"/>
      <dgm:spPr/>
    </dgm:pt>
    <dgm:pt modelId="{33EC5758-2F50-4C89-803E-0B4F09D0B206}" type="pres">
      <dgm:prSet presAssocID="{35263CC9-98C8-4FBF-8036-C7F3A1917815}" presName="composite3" presStyleCnt="0"/>
      <dgm:spPr/>
    </dgm:pt>
    <dgm:pt modelId="{5EF9F0C8-CE0D-4188-AF26-FCF762AFA5BA}" type="pres">
      <dgm:prSet presAssocID="{35263CC9-98C8-4FBF-8036-C7F3A1917815}" presName="background3" presStyleLbl="node3" presStyleIdx="0" presStyleCnt="10"/>
      <dgm:spPr/>
    </dgm:pt>
    <dgm:pt modelId="{D35A00A3-439E-449A-8EBA-0EAF6C40C659}" type="pres">
      <dgm:prSet presAssocID="{35263CC9-98C8-4FBF-8036-C7F3A1917815}" presName="text3" presStyleLbl="fgAcc3" presStyleIdx="0" presStyleCnt="10">
        <dgm:presLayoutVars>
          <dgm:chPref val="3"/>
        </dgm:presLayoutVars>
      </dgm:prSet>
      <dgm:spPr/>
    </dgm:pt>
    <dgm:pt modelId="{503CA35F-16DE-45A9-8256-6388CCB80358}" type="pres">
      <dgm:prSet presAssocID="{35263CC9-98C8-4FBF-8036-C7F3A1917815}" presName="hierChild4" presStyleCnt="0"/>
      <dgm:spPr/>
    </dgm:pt>
    <dgm:pt modelId="{A95CEC8F-BA5F-487C-B614-1B1B4CB59FEF}" type="pres">
      <dgm:prSet presAssocID="{F9FC1241-08B1-4BF7-8B04-109FC10D7658}" presName="Name17" presStyleLbl="parChTrans1D3" presStyleIdx="1" presStyleCnt="10"/>
      <dgm:spPr/>
    </dgm:pt>
    <dgm:pt modelId="{621DCA1E-B6E2-40AA-866F-4718831E7EEC}" type="pres">
      <dgm:prSet presAssocID="{E3D66681-98F2-4EAA-BE0E-DD5D0ADAA5ED}" presName="hierRoot3" presStyleCnt="0"/>
      <dgm:spPr/>
    </dgm:pt>
    <dgm:pt modelId="{603085AE-7204-4FE8-8E18-C89EA5FAE279}" type="pres">
      <dgm:prSet presAssocID="{E3D66681-98F2-4EAA-BE0E-DD5D0ADAA5ED}" presName="composite3" presStyleCnt="0"/>
      <dgm:spPr/>
    </dgm:pt>
    <dgm:pt modelId="{CFDF753D-7882-4F38-9503-D77985B6008D}" type="pres">
      <dgm:prSet presAssocID="{E3D66681-98F2-4EAA-BE0E-DD5D0ADAA5ED}" presName="background3" presStyleLbl="node3" presStyleIdx="1" presStyleCnt="10"/>
      <dgm:spPr/>
    </dgm:pt>
    <dgm:pt modelId="{9BB4D695-7436-4B1B-85DB-CF802DDCCA4C}" type="pres">
      <dgm:prSet presAssocID="{E3D66681-98F2-4EAA-BE0E-DD5D0ADAA5ED}" presName="text3" presStyleLbl="fgAcc3" presStyleIdx="1" presStyleCnt="10">
        <dgm:presLayoutVars>
          <dgm:chPref val="3"/>
        </dgm:presLayoutVars>
      </dgm:prSet>
      <dgm:spPr/>
    </dgm:pt>
    <dgm:pt modelId="{1000E108-5FE9-42BA-8322-734DDCCE0BFD}" type="pres">
      <dgm:prSet presAssocID="{E3D66681-98F2-4EAA-BE0E-DD5D0ADAA5ED}" presName="hierChild4" presStyleCnt="0"/>
      <dgm:spPr/>
    </dgm:pt>
    <dgm:pt modelId="{01C47E43-B06D-48BD-BDA9-852D2053B02D}" type="pres">
      <dgm:prSet presAssocID="{9AF5A06A-A116-467B-9908-3A099AE876D0}" presName="Name17" presStyleLbl="parChTrans1D3" presStyleIdx="2" presStyleCnt="10"/>
      <dgm:spPr/>
    </dgm:pt>
    <dgm:pt modelId="{EFE77EDC-60A5-4043-AF02-34961B5AE056}" type="pres">
      <dgm:prSet presAssocID="{6BC911E0-45F8-44D3-9AAE-3BE2DC4205E7}" presName="hierRoot3" presStyleCnt="0"/>
      <dgm:spPr/>
    </dgm:pt>
    <dgm:pt modelId="{CFB40565-34FB-4B99-BA9A-1A7C86FD43C7}" type="pres">
      <dgm:prSet presAssocID="{6BC911E0-45F8-44D3-9AAE-3BE2DC4205E7}" presName="composite3" presStyleCnt="0"/>
      <dgm:spPr/>
    </dgm:pt>
    <dgm:pt modelId="{C183C8BE-1AD1-44DD-8E79-725E4239FEEE}" type="pres">
      <dgm:prSet presAssocID="{6BC911E0-45F8-44D3-9AAE-3BE2DC4205E7}" presName="background3" presStyleLbl="node3" presStyleIdx="2" presStyleCnt="10"/>
      <dgm:spPr/>
    </dgm:pt>
    <dgm:pt modelId="{DFEDA896-54C1-4250-9335-2A62CD1E8486}" type="pres">
      <dgm:prSet presAssocID="{6BC911E0-45F8-44D3-9AAE-3BE2DC4205E7}" presName="text3" presStyleLbl="fgAcc3" presStyleIdx="2" presStyleCnt="10">
        <dgm:presLayoutVars>
          <dgm:chPref val="3"/>
        </dgm:presLayoutVars>
      </dgm:prSet>
      <dgm:spPr/>
    </dgm:pt>
    <dgm:pt modelId="{722AC02F-15AB-4423-A73D-DE9080D5FE6C}" type="pres">
      <dgm:prSet presAssocID="{6BC911E0-45F8-44D3-9AAE-3BE2DC4205E7}" presName="hierChild4" presStyleCnt="0"/>
      <dgm:spPr/>
    </dgm:pt>
    <dgm:pt modelId="{C29E623B-93B1-4329-A249-3CDE18D641F5}" type="pres">
      <dgm:prSet presAssocID="{F68F47A7-6F28-4B9B-8F97-4A0826F25A24}" presName="Name17" presStyleLbl="parChTrans1D3" presStyleIdx="3" presStyleCnt="10"/>
      <dgm:spPr/>
    </dgm:pt>
    <dgm:pt modelId="{33B4D690-B03E-45EC-8682-877F2B6E8DBF}" type="pres">
      <dgm:prSet presAssocID="{8BE4A0FB-D385-45DE-A06D-F3024D4D315E}" presName="hierRoot3" presStyleCnt="0"/>
      <dgm:spPr/>
    </dgm:pt>
    <dgm:pt modelId="{C98ABF78-A6CD-4607-9681-7E2118CA393D}" type="pres">
      <dgm:prSet presAssocID="{8BE4A0FB-D385-45DE-A06D-F3024D4D315E}" presName="composite3" presStyleCnt="0"/>
      <dgm:spPr/>
    </dgm:pt>
    <dgm:pt modelId="{82195C3A-4297-4005-9AB1-BC6EC85C1484}" type="pres">
      <dgm:prSet presAssocID="{8BE4A0FB-D385-45DE-A06D-F3024D4D315E}" presName="background3" presStyleLbl="node3" presStyleIdx="3" presStyleCnt="10"/>
      <dgm:spPr/>
    </dgm:pt>
    <dgm:pt modelId="{529D7290-6A2C-4C05-90CB-0D9BCB71004E}" type="pres">
      <dgm:prSet presAssocID="{8BE4A0FB-D385-45DE-A06D-F3024D4D315E}" presName="text3" presStyleLbl="fgAcc3" presStyleIdx="3" presStyleCnt="10">
        <dgm:presLayoutVars>
          <dgm:chPref val="3"/>
        </dgm:presLayoutVars>
      </dgm:prSet>
      <dgm:spPr/>
    </dgm:pt>
    <dgm:pt modelId="{BDDF95C7-78EE-4F27-883B-0FE6DCCB1378}" type="pres">
      <dgm:prSet presAssocID="{8BE4A0FB-D385-45DE-A06D-F3024D4D315E}" presName="hierChild4" presStyleCnt="0"/>
      <dgm:spPr/>
    </dgm:pt>
    <dgm:pt modelId="{784418FA-8A27-4E3F-BF81-19FBDBC49B35}" type="pres">
      <dgm:prSet presAssocID="{E4E808B5-EA79-4D45-9268-020E8CAEAEB9}" presName="Name17" presStyleLbl="parChTrans1D3" presStyleIdx="4" presStyleCnt="10"/>
      <dgm:spPr/>
    </dgm:pt>
    <dgm:pt modelId="{4EB4116A-9D28-45C9-9A92-EE724DAAF151}" type="pres">
      <dgm:prSet presAssocID="{5BD075B4-1C10-4DF8-939B-3D34EA848688}" presName="hierRoot3" presStyleCnt="0"/>
      <dgm:spPr/>
    </dgm:pt>
    <dgm:pt modelId="{026BE118-3939-467C-B3FF-8AA343454FDF}" type="pres">
      <dgm:prSet presAssocID="{5BD075B4-1C10-4DF8-939B-3D34EA848688}" presName="composite3" presStyleCnt="0"/>
      <dgm:spPr/>
    </dgm:pt>
    <dgm:pt modelId="{02F9527F-E96F-4610-BB07-F521202AC146}" type="pres">
      <dgm:prSet presAssocID="{5BD075B4-1C10-4DF8-939B-3D34EA848688}" presName="background3" presStyleLbl="node3" presStyleIdx="4" presStyleCnt="10"/>
      <dgm:spPr/>
    </dgm:pt>
    <dgm:pt modelId="{E83EB826-89AA-4AF1-B1C2-07C389261CFE}" type="pres">
      <dgm:prSet presAssocID="{5BD075B4-1C10-4DF8-939B-3D34EA848688}" presName="text3" presStyleLbl="fgAcc3" presStyleIdx="4" presStyleCnt="10">
        <dgm:presLayoutVars>
          <dgm:chPref val="3"/>
        </dgm:presLayoutVars>
      </dgm:prSet>
      <dgm:spPr/>
    </dgm:pt>
    <dgm:pt modelId="{5BE37551-046F-4248-8D44-0CA10D1B86A2}" type="pres">
      <dgm:prSet presAssocID="{5BD075B4-1C10-4DF8-939B-3D34EA848688}" presName="hierChild4" presStyleCnt="0"/>
      <dgm:spPr/>
    </dgm:pt>
    <dgm:pt modelId="{14B3FC26-A6E9-4375-8106-69BBCB4B143B}" type="pres">
      <dgm:prSet presAssocID="{94954723-3BB8-4B92-99A9-EC94708E6263}" presName="Name10" presStyleLbl="parChTrans1D2" presStyleIdx="1" presStyleCnt="2"/>
      <dgm:spPr/>
    </dgm:pt>
    <dgm:pt modelId="{35E538F8-1320-4D22-8567-0F2670F8887B}" type="pres">
      <dgm:prSet presAssocID="{5F53E5AB-675B-43F9-9340-E888D95DAEF5}" presName="hierRoot2" presStyleCnt="0"/>
      <dgm:spPr/>
    </dgm:pt>
    <dgm:pt modelId="{3D9C910B-42DC-45AC-8DB7-9DAA06D2EC72}" type="pres">
      <dgm:prSet presAssocID="{5F53E5AB-675B-43F9-9340-E888D95DAEF5}" presName="composite2" presStyleCnt="0"/>
      <dgm:spPr/>
    </dgm:pt>
    <dgm:pt modelId="{00FCC932-14B0-4F5B-881E-CD38B1E6C6BF}" type="pres">
      <dgm:prSet presAssocID="{5F53E5AB-675B-43F9-9340-E888D95DAEF5}" presName="background2" presStyleLbl="node2" presStyleIdx="1" presStyleCnt="2"/>
      <dgm:spPr/>
    </dgm:pt>
    <dgm:pt modelId="{99FC4FC7-E9FA-44AC-BB6A-82C445CF2C11}" type="pres">
      <dgm:prSet presAssocID="{5F53E5AB-675B-43F9-9340-E888D95DAEF5}" presName="text2" presStyleLbl="fgAcc2" presStyleIdx="1" presStyleCnt="2">
        <dgm:presLayoutVars>
          <dgm:chPref val="3"/>
        </dgm:presLayoutVars>
      </dgm:prSet>
      <dgm:spPr/>
    </dgm:pt>
    <dgm:pt modelId="{FF76E8A0-3F83-4485-B08D-42F21D1096A4}" type="pres">
      <dgm:prSet presAssocID="{5F53E5AB-675B-43F9-9340-E888D95DAEF5}" presName="hierChild3" presStyleCnt="0"/>
      <dgm:spPr/>
    </dgm:pt>
    <dgm:pt modelId="{EFAF4CDB-2BF0-463D-85B2-B12CD28F190C}" type="pres">
      <dgm:prSet presAssocID="{5FD2D127-ABEB-4125-A5EE-EA0BCD27BD95}" presName="Name17" presStyleLbl="parChTrans1D3" presStyleIdx="5" presStyleCnt="10"/>
      <dgm:spPr/>
    </dgm:pt>
    <dgm:pt modelId="{5BD5C3D2-BACD-4510-BD13-EE83B2F57D89}" type="pres">
      <dgm:prSet presAssocID="{4C2969D6-812A-4F38-9662-2A3F53D69E4D}" presName="hierRoot3" presStyleCnt="0"/>
      <dgm:spPr/>
    </dgm:pt>
    <dgm:pt modelId="{4C72E069-766C-465A-8EB3-DA74D5305F8C}" type="pres">
      <dgm:prSet presAssocID="{4C2969D6-812A-4F38-9662-2A3F53D69E4D}" presName="composite3" presStyleCnt="0"/>
      <dgm:spPr/>
    </dgm:pt>
    <dgm:pt modelId="{4EFD6CB4-07B9-4F86-83C5-AF6454864BAD}" type="pres">
      <dgm:prSet presAssocID="{4C2969D6-812A-4F38-9662-2A3F53D69E4D}" presName="background3" presStyleLbl="node3" presStyleIdx="5" presStyleCnt="10"/>
      <dgm:spPr/>
    </dgm:pt>
    <dgm:pt modelId="{6BE53CE9-CB8A-4F35-A5DE-CEBE439EDE64}" type="pres">
      <dgm:prSet presAssocID="{4C2969D6-812A-4F38-9662-2A3F53D69E4D}" presName="text3" presStyleLbl="fgAcc3" presStyleIdx="5" presStyleCnt="10">
        <dgm:presLayoutVars>
          <dgm:chPref val="3"/>
        </dgm:presLayoutVars>
      </dgm:prSet>
      <dgm:spPr/>
    </dgm:pt>
    <dgm:pt modelId="{50114E7A-F646-4F5B-A0F1-D65C85A8C8DA}" type="pres">
      <dgm:prSet presAssocID="{4C2969D6-812A-4F38-9662-2A3F53D69E4D}" presName="hierChild4" presStyleCnt="0"/>
      <dgm:spPr/>
    </dgm:pt>
    <dgm:pt modelId="{357DBAA1-2E73-427A-BDE0-F5680EA57871}" type="pres">
      <dgm:prSet presAssocID="{C57FA529-D38D-4992-9AF6-D344EE8F5C0A}" presName="Name17" presStyleLbl="parChTrans1D3" presStyleIdx="6" presStyleCnt="10"/>
      <dgm:spPr/>
    </dgm:pt>
    <dgm:pt modelId="{7A19FD5D-A05B-441A-B4E7-392D792D142C}" type="pres">
      <dgm:prSet presAssocID="{D27AC530-335F-4F9F-B600-7A8C7CB8594B}" presName="hierRoot3" presStyleCnt="0"/>
      <dgm:spPr/>
    </dgm:pt>
    <dgm:pt modelId="{DFFA40A4-8DC6-4A55-8A40-DE2A06E36FF9}" type="pres">
      <dgm:prSet presAssocID="{D27AC530-335F-4F9F-B600-7A8C7CB8594B}" presName="composite3" presStyleCnt="0"/>
      <dgm:spPr/>
    </dgm:pt>
    <dgm:pt modelId="{145A641D-7808-45EA-BB2D-BE1EE62C7990}" type="pres">
      <dgm:prSet presAssocID="{D27AC530-335F-4F9F-B600-7A8C7CB8594B}" presName="background3" presStyleLbl="node3" presStyleIdx="6" presStyleCnt="10"/>
      <dgm:spPr/>
    </dgm:pt>
    <dgm:pt modelId="{C8B5B4B2-F806-4F7E-934C-41A65637276D}" type="pres">
      <dgm:prSet presAssocID="{D27AC530-335F-4F9F-B600-7A8C7CB8594B}" presName="text3" presStyleLbl="fgAcc3" presStyleIdx="6" presStyleCnt="10">
        <dgm:presLayoutVars>
          <dgm:chPref val="3"/>
        </dgm:presLayoutVars>
      </dgm:prSet>
      <dgm:spPr/>
    </dgm:pt>
    <dgm:pt modelId="{CFF03499-1F56-4C09-AF5B-73F3F83A79BB}" type="pres">
      <dgm:prSet presAssocID="{D27AC530-335F-4F9F-B600-7A8C7CB8594B}" presName="hierChild4" presStyleCnt="0"/>
      <dgm:spPr/>
    </dgm:pt>
    <dgm:pt modelId="{88FC20A3-7765-415C-A0D5-E16B16C4694E}" type="pres">
      <dgm:prSet presAssocID="{FDD09DBF-0BA4-4D51-822F-25619C0B29D2}" presName="Name17" presStyleLbl="parChTrans1D3" presStyleIdx="7" presStyleCnt="10"/>
      <dgm:spPr/>
    </dgm:pt>
    <dgm:pt modelId="{82FC582E-97D4-4839-8C8E-6A739A503E38}" type="pres">
      <dgm:prSet presAssocID="{25BACB76-532B-4DA8-8516-3C030AB56977}" presName="hierRoot3" presStyleCnt="0"/>
      <dgm:spPr/>
    </dgm:pt>
    <dgm:pt modelId="{CA16B933-691E-4E2F-8297-A638C6120618}" type="pres">
      <dgm:prSet presAssocID="{25BACB76-532B-4DA8-8516-3C030AB56977}" presName="composite3" presStyleCnt="0"/>
      <dgm:spPr/>
    </dgm:pt>
    <dgm:pt modelId="{8B8CDF53-D7C5-4095-99F3-6CCC71EC8A7F}" type="pres">
      <dgm:prSet presAssocID="{25BACB76-532B-4DA8-8516-3C030AB56977}" presName="background3" presStyleLbl="node3" presStyleIdx="7" presStyleCnt="10"/>
      <dgm:spPr/>
    </dgm:pt>
    <dgm:pt modelId="{BB9C4033-8CA8-42EF-B2F3-8AB74E136DAB}" type="pres">
      <dgm:prSet presAssocID="{25BACB76-532B-4DA8-8516-3C030AB56977}" presName="text3" presStyleLbl="fgAcc3" presStyleIdx="7" presStyleCnt="10">
        <dgm:presLayoutVars>
          <dgm:chPref val="3"/>
        </dgm:presLayoutVars>
      </dgm:prSet>
      <dgm:spPr/>
    </dgm:pt>
    <dgm:pt modelId="{60A0470E-6ABB-44D1-A4A9-B6D67088DE8C}" type="pres">
      <dgm:prSet presAssocID="{25BACB76-532B-4DA8-8516-3C030AB56977}" presName="hierChild4" presStyleCnt="0"/>
      <dgm:spPr/>
    </dgm:pt>
    <dgm:pt modelId="{886D0091-71C2-40B4-A5DE-03C65361A6CE}" type="pres">
      <dgm:prSet presAssocID="{4FF33811-9091-480B-BABB-901451AE0952}" presName="Name17" presStyleLbl="parChTrans1D3" presStyleIdx="8" presStyleCnt="10"/>
      <dgm:spPr/>
    </dgm:pt>
    <dgm:pt modelId="{3F033EFB-CA18-4AFD-9DB9-263D60D289E7}" type="pres">
      <dgm:prSet presAssocID="{0599B478-786E-4091-A3F9-E843D6B2AAE9}" presName="hierRoot3" presStyleCnt="0"/>
      <dgm:spPr/>
    </dgm:pt>
    <dgm:pt modelId="{73ACE8F1-A3EC-473E-8E76-7B89E83F90F3}" type="pres">
      <dgm:prSet presAssocID="{0599B478-786E-4091-A3F9-E843D6B2AAE9}" presName="composite3" presStyleCnt="0"/>
      <dgm:spPr/>
    </dgm:pt>
    <dgm:pt modelId="{A678AF7C-547B-4398-A75D-2CA7ED8D9307}" type="pres">
      <dgm:prSet presAssocID="{0599B478-786E-4091-A3F9-E843D6B2AAE9}" presName="background3" presStyleLbl="node3" presStyleIdx="8" presStyleCnt="10"/>
      <dgm:spPr/>
    </dgm:pt>
    <dgm:pt modelId="{EF90CCCD-39A1-40C6-B0EC-7741D8FA8F65}" type="pres">
      <dgm:prSet presAssocID="{0599B478-786E-4091-A3F9-E843D6B2AAE9}" presName="text3" presStyleLbl="fgAcc3" presStyleIdx="8" presStyleCnt="10">
        <dgm:presLayoutVars>
          <dgm:chPref val="3"/>
        </dgm:presLayoutVars>
      </dgm:prSet>
      <dgm:spPr/>
    </dgm:pt>
    <dgm:pt modelId="{AAE7B3EF-3660-4B85-BB6D-E6C80BD286AD}" type="pres">
      <dgm:prSet presAssocID="{0599B478-786E-4091-A3F9-E843D6B2AAE9}" presName="hierChild4" presStyleCnt="0"/>
      <dgm:spPr/>
    </dgm:pt>
    <dgm:pt modelId="{459A5B88-2AB5-4FC4-9F2D-708F6921E5A9}" type="pres">
      <dgm:prSet presAssocID="{3BAD38E3-B844-41FD-B92A-D197D44EBC9C}" presName="Name17" presStyleLbl="parChTrans1D3" presStyleIdx="9" presStyleCnt="10"/>
      <dgm:spPr/>
    </dgm:pt>
    <dgm:pt modelId="{2B591EDF-B1A8-4463-9D7A-494841808367}" type="pres">
      <dgm:prSet presAssocID="{B9A12139-D74E-4AA4-B81C-EC0CD509C696}" presName="hierRoot3" presStyleCnt="0"/>
      <dgm:spPr/>
    </dgm:pt>
    <dgm:pt modelId="{E45CD918-196F-4A9B-9BF3-236CC189386D}" type="pres">
      <dgm:prSet presAssocID="{B9A12139-D74E-4AA4-B81C-EC0CD509C696}" presName="composite3" presStyleCnt="0"/>
      <dgm:spPr/>
    </dgm:pt>
    <dgm:pt modelId="{0200F776-BC26-420D-9363-11AAF373C432}" type="pres">
      <dgm:prSet presAssocID="{B9A12139-D74E-4AA4-B81C-EC0CD509C696}" presName="background3" presStyleLbl="node3" presStyleIdx="9" presStyleCnt="10"/>
      <dgm:spPr/>
    </dgm:pt>
    <dgm:pt modelId="{83A70DCE-A0C9-41E6-A3A5-C9DD3076B401}" type="pres">
      <dgm:prSet presAssocID="{B9A12139-D74E-4AA4-B81C-EC0CD509C696}" presName="text3" presStyleLbl="fgAcc3" presStyleIdx="9" presStyleCnt="10">
        <dgm:presLayoutVars>
          <dgm:chPref val="3"/>
        </dgm:presLayoutVars>
      </dgm:prSet>
      <dgm:spPr/>
    </dgm:pt>
    <dgm:pt modelId="{5ABA6D32-771F-4562-826A-C708B7122F3A}" type="pres">
      <dgm:prSet presAssocID="{B9A12139-D74E-4AA4-B81C-EC0CD509C696}" presName="hierChild4" presStyleCnt="0"/>
      <dgm:spPr/>
    </dgm:pt>
  </dgm:ptLst>
  <dgm:cxnLst>
    <dgm:cxn modelId="{F07F9B06-2229-4609-8E43-BD46C4C1A81F}" type="presOf" srcId="{6B8C03DA-1097-4094-8B68-21123AFF5FCD}" destId="{C8E52699-4EE9-4B26-863F-C4F5B93226B8}" srcOrd="0" destOrd="0" presId="urn:microsoft.com/office/officeart/2005/8/layout/hierarchy1"/>
    <dgm:cxn modelId="{FF33CA06-4F45-4729-BA84-16FAD1BC6E13}" type="presOf" srcId="{5F53E5AB-675B-43F9-9340-E888D95DAEF5}" destId="{99FC4FC7-E9FA-44AC-BB6A-82C445CF2C11}" srcOrd="0" destOrd="0" presId="urn:microsoft.com/office/officeart/2005/8/layout/hierarchy1"/>
    <dgm:cxn modelId="{177D9D11-4D57-4F5C-9372-75FB37026384}" type="presOf" srcId="{3BAD38E3-B844-41FD-B92A-D197D44EBC9C}" destId="{459A5B88-2AB5-4FC4-9F2D-708F6921E5A9}" srcOrd="0" destOrd="0" presId="urn:microsoft.com/office/officeart/2005/8/layout/hierarchy1"/>
    <dgm:cxn modelId="{5A307614-8950-40D0-A89A-57317EAE2610}" type="presOf" srcId="{35263CC9-98C8-4FBF-8036-C7F3A1917815}" destId="{D35A00A3-439E-449A-8EBA-0EAF6C40C659}" srcOrd="0" destOrd="0" presId="urn:microsoft.com/office/officeart/2005/8/layout/hierarchy1"/>
    <dgm:cxn modelId="{A9CDF815-873E-4B9B-8074-DCF447E2F205}" srcId="{5F53E5AB-675B-43F9-9340-E888D95DAEF5}" destId="{B9A12139-D74E-4AA4-B81C-EC0CD509C696}" srcOrd="4" destOrd="0" parTransId="{3BAD38E3-B844-41FD-B92A-D197D44EBC9C}" sibTransId="{4C48F03E-AED9-4F94-B98C-EAABD4DEE6D6}"/>
    <dgm:cxn modelId="{B4474B1D-7D4E-4214-92D2-9413632B5280}" type="presOf" srcId="{A96E7DD2-EFB5-4DEF-B285-02DC77F1548A}" destId="{EBCBCD46-8D98-4811-958C-5AB3DAAD9225}" srcOrd="0" destOrd="0" presId="urn:microsoft.com/office/officeart/2005/8/layout/hierarchy1"/>
    <dgm:cxn modelId="{6FE9FA1D-E2CE-42F3-8095-502F5E543470}" srcId="{B9C56EE4-F5A0-497A-B3E0-1A685589E326}" destId="{35263CC9-98C8-4FBF-8036-C7F3A1917815}" srcOrd="0" destOrd="0" parTransId="{A96E7DD2-EFB5-4DEF-B285-02DC77F1548A}" sibTransId="{FEBEA012-860A-4E70-A856-9B0EF0FD3F65}"/>
    <dgm:cxn modelId="{E5687B25-2332-4AA5-8397-21FE8CE8C330}" type="presOf" srcId="{734FEE86-77AF-40CB-808C-3AE825B9672C}" destId="{3F6C7931-2FC0-41BA-8088-482474C0492C}" srcOrd="0" destOrd="0" presId="urn:microsoft.com/office/officeart/2005/8/layout/hierarchy1"/>
    <dgm:cxn modelId="{30B8B131-DF76-452D-8A44-A0AEE01BD49A}" type="presOf" srcId="{5BD075B4-1C10-4DF8-939B-3D34EA848688}" destId="{E83EB826-89AA-4AF1-B1C2-07C389261CFE}" srcOrd="0" destOrd="0" presId="urn:microsoft.com/office/officeart/2005/8/layout/hierarchy1"/>
    <dgm:cxn modelId="{8D26CB32-6F56-48B5-98AE-AD404E7FA6C2}" type="presOf" srcId="{0599B478-786E-4091-A3F9-E843D6B2AAE9}" destId="{EF90CCCD-39A1-40C6-B0EC-7741D8FA8F65}" srcOrd="0" destOrd="0" presId="urn:microsoft.com/office/officeart/2005/8/layout/hierarchy1"/>
    <dgm:cxn modelId="{5125B43B-45ED-41BF-B37E-1A76A904EA1C}" type="presOf" srcId="{E3D66681-98F2-4EAA-BE0E-DD5D0ADAA5ED}" destId="{9BB4D695-7436-4B1B-85DB-CF802DDCCA4C}" srcOrd="0" destOrd="0" presId="urn:microsoft.com/office/officeart/2005/8/layout/hierarchy1"/>
    <dgm:cxn modelId="{7B80A05C-2431-4D40-AE3B-881CC67D718B}" type="presOf" srcId="{8BE4A0FB-D385-45DE-A06D-F3024D4D315E}" destId="{529D7290-6A2C-4C05-90CB-0D9BCB71004E}" srcOrd="0" destOrd="0" presId="urn:microsoft.com/office/officeart/2005/8/layout/hierarchy1"/>
    <dgm:cxn modelId="{5DA4F25C-1194-4291-929A-AB276A09841F}" srcId="{B9C56EE4-F5A0-497A-B3E0-1A685589E326}" destId="{6BC911E0-45F8-44D3-9AAE-3BE2DC4205E7}" srcOrd="2" destOrd="0" parTransId="{9AF5A06A-A116-467B-9908-3A099AE876D0}" sibTransId="{70665386-4F1C-4814-ACB5-321B581726FD}"/>
    <dgm:cxn modelId="{9966295D-EE7A-44E8-96C5-1451B30C372D}" type="presOf" srcId="{9AF5A06A-A116-467B-9908-3A099AE876D0}" destId="{01C47E43-B06D-48BD-BDA9-852D2053B02D}" srcOrd="0" destOrd="0" presId="urn:microsoft.com/office/officeart/2005/8/layout/hierarchy1"/>
    <dgm:cxn modelId="{A7248C43-7338-4F73-9542-27F10BDA1A9F}" type="presOf" srcId="{B9A12139-D74E-4AA4-B81C-EC0CD509C696}" destId="{83A70DCE-A0C9-41E6-A3A5-C9DD3076B401}" srcOrd="0" destOrd="0" presId="urn:microsoft.com/office/officeart/2005/8/layout/hierarchy1"/>
    <dgm:cxn modelId="{E3DB7A4A-2BE9-4E69-902A-44BA8587CB93}" srcId="{B9C56EE4-F5A0-497A-B3E0-1A685589E326}" destId="{E3D66681-98F2-4EAA-BE0E-DD5D0ADAA5ED}" srcOrd="1" destOrd="0" parTransId="{F9FC1241-08B1-4BF7-8B04-109FC10D7658}" sibTransId="{B0791BD4-1153-4E74-9970-98D8D1BB1462}"/>
    <dgm:cxn modelId="{AB2F2A4F-47B2-47F2-84AC-AF1B75BE46DC}" type="presOf" srcId="{D27AC530-335F-4F9F-B600-7A8C7CB8594B}" destId="{C8B5B4B2-F806-4F7E-934C-41A65637276D}" srcOrd="0" destOrd="0" presId="urn:microsoft.com/office/officeart/2005/8/layout/hierarchy1"/>
    <dgm:cxn modelId="{50C61355-F0A8-4328-9CAF-8E2087CFE980}" srcId="{734FEE86-77AF-40CB-808C-3AE825B9672C}" destId="{B9C56EE4-F5A0-497A-B3E0-1A685589E326}" srcOrd="0" destOrd="0" parTransId="{BF7283B1-5E6B-45F2-923C-F69A0DDA106B}" sibTransId="{9AD11390-8953-430A-954B-EA2DD9F4A62B}"/>
    <dgm:cxn modelId="{8AA04359-DCA4-4617-A599-6516A6C8B5A9}" type="presOf" srcId="{F9FC1241-08B1-4BF7-8B04-109FC10D7658}" destId="{A95CEC8F-BA5F-487C-B614-1B1B4CB59FEF}" srcOrd="0" destOrd="0" presId="urn:microsoft.com/office/officeart/2005/8/layout/hierarchy1"/>
    <dgm:cxn modelId="{7314FD7A-A5D3-49E8-A272-706B8CB6D719}" srcId="{5F53E5AB-675B-43F9-9340-E888D95DAEF5}" destId="{0599B478-786E-4091-A3F9-E843D6B2AAE9}" srcOrd="3" destOrd="0" parTransId="{4FF33811-9091-480B-BABB-901451AE0952}" sibTransId="{2B1C7FD7-446C-4DDC-BACC-DE4C7F010796}"/>
    <dgm:cxn modelId="{D62C6C7B-C8B8-41BD-940D-F23F458B4531}" type="presOf" srcId="{BF7283B1-5E6B-45F2-923C-F69A0DDA106B}" destId="{B23D43E6-B09C-40AA-B295-1561A824C4D8}" srcOrd="0" destOrd="0" presId="urn:microsoft.com/office/officeart/2005/8/layout/hierarchy1"/>
    <dgm:cxn modelId="{E494487D-2DF4-43C0-99D2-EFAF94151F4C}" srcId="{5F53E5AB-675B-43F9-9340-E888D95DAEF5}" destId="{4C2969D6-812A-4F38-9662-2A3F53D69E4D}" srcOrd="0" destOrd="0" parTransId="{5FD2D127-ABEB-4125-A5EE-EA0BCD27BD95}" sibTransId="{44141303-5480-4911-826E-609FEB6F9451}"/>
    <dgm:cxn modelId="{72820C7F-CE60-46E0-AEC0-35EE7056116F}" srcId="{B9C56EE4-F5A0-497A-B3E0-1A685589E326}" destId="{5BD075B4-1C10-4DF8-939B-3D34EA848688}" srcOrd="4" destOrd="0" parTransId="{E4E808B5-EA79-4D45-9268-020E8CAEAEB9}" sibTransId="{AC6F6AAF-57AB-490A-91F3-BBFECD9EDCE2}"/>
    <dgm:cxn modelId="{60C22782-4031-4234-B1B8-17444AD32BF9}" type="presOf" srcId="{4FF33811-9091-480B-BABB-901451AE0952}" destId="{886D0091-71C2-40B4-A5DE-03C65361A6CE}" srcOrd="0" destOrd="0" presId="urn:microsoft.com/office/officeart/2005/8/layout/hierarchy1"/>
    <dgm:cxn modelId="{B5253FA4-C2C5-4EE9-8B5F-264A4DB484F0}" srcId="{B9C56EE4-F5A0-497A-B3E0-1A685589E326}" destId="{8BE4A0FB-D385-45DE-A06D-F3024D4D315E}" srcOrd="3" destOrd="0" parTransId="{F68F47A7-6F28-4B9B-8F97-4A0826F25A24}" sibTransId="{58D05052-C355-4210-B00F-EC9DF14E8494}"/>
    <dgm:cxn modelId="{23C047B0-8F3F-42EE-95A7-904209ACE2CA}" type="presOf" srcId="{FDD09DBF-0BA4-4D51-822F-25619C0B29D2}" destId="{88FC20A3-7765-415C-A0D5-E16B16C4694E}" srcOrd="0" destOrd="0" presId="urn:microsoft.com/office/officeart/2005/8/layout/hierarchy1"/>
    <dgm:cxn modelId="{D537E2B4-6B7D-4843-AE92-734A4E2B5A0D}" type="presOf" srcId="{4C2969D6-812A-4F38-9662-2A3F53D69E4D}" destId="{6BE53CE9-CB8A-4F35-A5DE-CEBE439EDE64}" srcOrd="0" destOrd="0" presId="urn:microsoft.com/office/officeart/2005/8/layout/hierarchy1"/>
    <dgm:cxn modelId="{E2AB1AB9-BDCC-4C1B-A240-A4315DA52E48}" srcId="{5F53E5AB-675B-43F9-9340-E888D95DAEF5}" destId="{25BACB76-532B-4DA8-8516-3C030AB56977}" srcOrd="2" destOrd="0" parTransId="{FDD09DBF-0BA4-4D51-822F-25619C0B29D2}" sibTransId="{99F56787-1FC6-4666-BB51-6D42AE18CC4B}"/>
    <dgm:cxn modelId="{B9A09DB9-C121-44DA-B006-CA80EBEBE464}" type="presOf" srcId="{C57FA529-D38D-4992-9AF6-D344EE8F5C0A}" destId="{357DBAA1-2E73-427A-BDE0-F5680EA57871}" srcOrd="0" destOrd="0" presId="urn:microsoft.com/office/officeart/2005/8/layout/hierarchy1"/>
    <dgm:cxn modelId="{06CB6FBF-EA26-4628-B4BF-BC30AB2279A1}" type="presOf" srcId="{5FD2D127-ABEB-4125-A5EE-EA0BCD27BD95}" destId="{EFAF4CDB-2BF0-463D-85B2-B12CD28F190C}" srcOrd="0" destOrd="0" presId="urn:microsoft.com/office/officeart/2005/8/layout/hierarchy1"/>
    <dgm:cxn modelId="{BCD6F6C4-0951-478A-8EC9-E84DDAB1AB91}" srcId="{6B8C03DA-1097-4094-8B68-21123AFF5FCD}" destId="{734FEE86-77AF-40CB-808C-3AE825B9672C}" srcOrd="0" destOrd="0" parTransId="{1506B2BD-3E52-4BD7-9715-0761607BE5D6}" sibTransId="{347276A8-7482-4FBA-B448-00BF0023EBEE}"/>
    <dgm:cxn modelId="{D77614C7-AD1C-4789-B065-5D666A2F9933}" type="presOf" srcId="{6BC911E0-45F8-44D3-9AAE-3BE2DC4205E7}" destId="{DFEDA896-54C1-4250-9335-2A62CD1E8486}" srcOrd="0" destOrd="0" presId="urn:microsoft.com/office/officeart/2005/8/layout/hierarchy1"/>
    <dgm:cxn modelId="{33F853C8-BAB8-4AD8-BF18-84AABC65651E}" type="presOf" srcId="{E4E808B5-EA79-4D45-9268-020E8CAEAEB9}" destId="{784418FA-8A27-4E3F-BF81-19FBDBC49B35}" srcOrd="0" destOrd="0" presId="urn:microsoft.com/office/officeart/2005/8/layout/hierarchy1"/>
    <dgm:cxn modelId="{119FA4D3-5118-4299-BCEF-14AA5511923A}" type="presOf" srcId="{94954723-3BB8-4B92-99A9-EC94708E6263}" destId="{14B3FC26-A6E9-4375-8106-69BBCB4B143B}" srcOrd="0" destOrd="0" presId="urn:microsoft.com/office/officeart/2005/8/layout/hierarchy1"/>
    <dgm:cxn modelId="{921419DB-AB4A-4F20-94B4-278C94F38E45}" srcId="{734FEE86-77AF-40CB-808C-3AE825B9672C}" destId="{5F53E5AB-675B-43F9-9340-E888D95DAEF5}" srcOrd="1" destOrd="0" parTransId="{94954723-3BB8-4B92-99A9-EC94708E6263}" sibTransId="{FABF0BD7-A811-441B-828C-3F7BBCE72686}"/>
    <dgm:cxn modelId="{02DE89DC-169A-4A55-B15C-6BC7929AC9B7}" type="presOf" srcId="{B9C56EE4-F5A0-497A-B3E0-1A685589E326}" destId="{5782AE70-15F6-4DA4-A3FF-063C68F29DC6}" srcOrd="0" destOrd="0" presId="urn:microsoft.com/office/officeart/2005/8/layout/hierarchy1"/>
    <dgm:cxn modelId="{C29625DF-4946-4C1B-9A60-64CF9163B97F}" type="presOf" srcId="{25BACB76-532B-4DA8-8516-3C030AB56977}" destId="{BB9C4033-8CA8-42EF-B2F3-8AB74E136DAB}" srcOrd="0" destOrd="0" presId="urn:microsoft.com/office/officeart/2005/8/layout/hierarchy1"/>
    <dgm:cxn modelId="{7C9682E8-384C-4AC2-9018-53E83C6303BA}" type="presOf" srcId="{F68F47A7-6F28-4B9B-8F97-4A0826F25A24}" destId="{C29E623B-93B1-4329-A249-3CDE18D641F5}" srcOrd="0" destOrd="0" presId="urn:microsoft.com/office/officeart/2005/8/layout/hierarchy1"/>
    <dgm:cxn modelId="{623E6DF1-7326-40E1-A028-B75F9885FF09}" srcId="{5F53E5AB-675B-43F9-9340-E888D95DAEF5}" destId="{D27AC530-335F-4F9F-B600-7A8C7CB8594B}" srcOrd="1" destOrd="0" parTransId="{C57FA529-D38D-4992-9AF6-D344EE8F5C0A}" sibTransId="{E9A5D9BE-5942-4041-8606-AB9D97811898}"/>
    <dgm:cxn modelId="{C149FD19-A3A8-41ED-97EA-1F9F373C2D2C}" type="presParOf" srcId="{C8E52699-4EE9-4B26-863F-C4F5B93226B8}" destId="{39A105A7-B146-47B0-8B6C-940FFCD310A2}" srcOrd="0" destOrd="0" presId="urn:microsoft.com/office/officeart/2005/8/layout/hierarchy1"/>
    <dgm:cxn modelId="{BF022C42-4426-4198-97B1-ACB68461FA44}" type="presParOf" srcId="{39A105A7-B146-47B0-8B6C-940FFCD310A2}" destId="{8A4E4B3E-8526-419E-8494-5FE57C21D7B2}" srcOrd="0" destOrd="0" presId="urn:microsoft.com/office/officeart/2005/8/layout/hierarchy1"/>
    <dgm:cxn modelId="{7DF8791F-529E-4804-ABE7-1ACC52DDB193}" type="presParOf" srcId="{8A4E4B3E-8526-419E-8494-5FE57C21D7B2}" destId="{F67CE7AB-82D4-4A28-8C4C-B03CB0D571F7}" srcOrd="0" destOrd="0" presId="urn:microsoft.com/office/officeart/2005/8/layout/hierarchy1"/>
    <dgm:cxn modelId="{1A5FBEBD-BE72-4F87-9A50-15D88E304F95}" type="presParOf" srcId="{8A4E4B3E-8526-419E-8494-5FE57C21D7B2}" destId="{3F6C7931-2FC0-41BA-8088-482474C0492C}" srcOrd="1" destOrd="0" presId="urn:microsoft.com/office/officeart/2005/8/layout/hierarchy1"/>
    <dgm:cxn modelId="{1A8CDC28-45D6-46E5-85F8-CCD2AD18A25D}" type="presParOf" srcId="{39A105A7-B146-47B0-8B6C-940FFCD310A2}" destId="{6DACD029-01E5-4C13-B164-F05F7B10830E}" srcOrd="1" destOrd="0" presId="urn:microsoft.com/office/officeart/2005/8/layout/hierarchy1"/>
    <dgm:cxn modelId="{02BBD624-DA9D-4FC3-8F3D-BCC71056437D}" type="presParOf" srcId="{6DACD029-01E5-4C13-B164-F05F7B10830E}" destId="{B23D43E6-B09C-40AA-B295-1561A824C4D8}" srcOrd="0" destOrd="0" presId="urn:microsoft.com/office/officeart/2005/8/layout/hierarchy1"/>
    <dgm:cxn modelId="{9E81EFFD-E756-4D58-BAA2-73CA302AF5F1}" type="presParOf" srcId="{6DACD029-01E5-4C13-B164-F05F7B10830E}" destId="{FF466235-94CC-430E-9019-2973B70241EA}" srcOrd="1" destOrd="0" presId="urn:microsoft.com/office/officeart/2005/8/layout/hierarchy1"/>
    <dgm:cxn modelId="{A68DFF9F-A6F9-4A57-B198-A6E9BC28CBC4}" type="presParOf" srcId="{FF466235-94CC-430E-9019-2973B70241EA}" destId="{771BA850-4DF4-41C8-8766-B2711BA2E02B}" srcOrd="0" destOrd="0" presId="urn:microsoft.com/office/officeart/2005/8/layout/hierarchy1"/>
    <dgm:cxn modelId="{8DC9E474-6372-474C-986D-EE80B24D0E3C}" type="presParOf" srcId="{771BA850-4DF4-41C8-8766-B2711BA2E02B}" destId="{5CA0D7E3-CB4F-4146-91F1-ED4FB8249588}" srcOrd="0" destOrd="0" presId="urn:microsoft.com/office/officeart/2005/8/layout/hierarchy1"/>
    <dgm:cxn modelId="{D92DB6BE-5F40-4457-826D-2389B35D5083}" type="presParOf" srcId="{771BA850-4DF4-41C8-8766-B2711BA2E02B}" destId="{5782AE70-15F6-4DA4-A3FF-063C68F29DC6}" srcOrd="1" destOrd="0" presId="urn:microsoft.com/office/officeart/2005/8/layout/hierarchy1"/>
    <dgm:cxn modelId="{FD38C594-8827-43DB-AA42-EE252B99CFB3}" type="presParOf" srcId="{FF466235-94CC-430E-9019-2973B70241EA}" destId="{16B8F65F-637B-4727-9CE9-590D259EF1A9}" srcOrd="1" destOrd="0" presId="urn:microsoft.com/office/officeart/2005/8/layout/hierarchy1"/>
    <dgm:cxn modelId="{C46838BF-71C7-484F-B8D3-299353A54320}" type="presParOf" srcId="{16B8F65F-637B-4727-9CE9-590D259EF1A9}" destId="{EBCBCD46-8D98-4811-958C-5AB3DAAD9225}" srcOrd="0" destOrd="0" presId="urn:microsoft.com/office/officeart/2005/8/layout/hierarchy1"/>
    <dgm:cxn modelId="{A406137E-130E-4F28-9565-713AB0FD148D}" type="presParOf" srcId="{16B8F65F-637B-4727-9CE9-590D259EF1A9}" destId="{F0C16AAD-0224-4029-91AE-0534EFED80D0}" srcOrd="1" destOrd="0" presId="urn:microsoft.com/office/officeart/2005/8/layout/hierarchy1"/>
    <dgm:cxn modelId="{0B06DD26-9528-4DE5-8D8D-C814E45AF1B1}" type="presParOf" srcId="{F0C16AAD-0224-4029-91AE-0534EFED80D0}" destId="{33EC5758-2F50-4C89-803E-0B4F09D0B206}" srcOrd="0" destOrd="0" presId="urn:microsoft.com/office/officeart/2005/8/layout/hierarchy1"/>
    <dgm:cxn modelId="{AFF8F0B9-95AF-4376-8ED3-FC024C09AA7D}" type="presParOf" srcId="{33EC5758-2F50-4C89-803E-0B4F09D0B206}" destId="{5EF9F0C8-CE0D-4188-AF26-FCF762AFA5BA}" srcOrd="0" destOrd="0" presId="urn:microsoft.com/office/officeart/2005/8/layout/hierarchy1"/>
    <dgm:cxn modelId="{FDB73AD8-2CEA-42F3-A651-0C761099A0DB}" type="presParOf" srcId="{33EC5758-2F50-4C89-803E-0B4F09D0B206}" destId="{D35A00A3-439E-449A-8EBA-0EAF6C40C659}" srcOrd="1" destOrd="0" presId="urn:microsoft.com/office/officeart/2005/8/layout/hierarchy1"/>
    <dgm:cxn modelId="{5E8753FB-53E1-44B0-8900-B944ECA6F6B8}" type="presParOf" srcId="{F0C16AAD-0224-4029-91AE-0534EFED80D0}" destId="{503CA35F-16DE-45A9-8256-6388CCB80358}" srcOrd="1" destOrd="0" presId="urn:microsoft.com/office/officeart/2005/8/layout/hierarchy1"/>
    <dgm:cxn modelId="{0044B9FB-0554-431B-BE67-10FA83B77ABC}" type="presParOf" srcId="{16B8F65F-637B-4727-9CE9-590D259EF1A9}" destId="{A95CEC8F-BA5F-487C-B614-1B1B4CB59FEF}" srcOrd="2" destOrd="0" presId="urn:microsoft.com/office/officeart/2005/8/layout/hierarchy1"/>
    <dgm:cxn modelId="{637BA237-759F-473E-920B-30FF4C243CA3}" type="presParOf" srcId="{16B8F65F-637B-4727-9CE9-590D259EF1A9}" destId="{621DCA1E-B6E2-40AA-866F-4718831E7EEC}" srcOrd="3" destOrd="0" presId="urn:microsoft.com/office/officeart/2005/8/layout/hierarchy1"/>
    <dgm:cxn modelId="{B573E1F5-8385-4261-8C8E-E0B985AF3764}" type="presParOf" srcId="{621DCA1E-B6E2-40AA-866F-4718831E7EEC}" destId="{603085AE-7204-4FE8-8E18-C89EA5FAE279}" srcOrd="0" destOrd="0" presId="urn:microsoft.com/office/officeart/2005/8/layout/hierarchy1"/>
    <dgm:cxn modelId="{91E90C62-DD63-4563-9309-242020B11636}" type="presParOf" srcId="{603085AE-7204-4FE8-8E18-C89EA5FAE279}" destId="{CFDF753D-7882-4F38-9503-D77985B6008D}" srcOrd="0" destOrd="0" presId="urn:microsoft.com/office/officeart/2005/8/layout/hierarchy1"/>
    <dgm:cxn modelId="{3659180C-2902-4418-BDA0-3C18EE37748C}" type="presParOf" srcId="{603085AE-7204-4FE8-8E18-C89EA5FAE279}" destId="{9BB4D695-7436-4B1B-85DB-CF802DDCCA4C}" srcOrd="1" destOrd="0" presId="urn:microsoft.com/office/officeart/2005/8/layout/hierarchy1"/>
    <dgm:cxn modelId="{377699B6-B16A-453A-82CD-8BE9EEAE14BB}" type="presParOf" srcId="{621DCA1E-B6E2-40AA-866F-4718831E7EEC}" destId="{1000E108-5FE9-42BA-8322-734DDCCE0BFD}" srcOrd="1" destOrd="0" presId="urn:microsoft.com/office/officeart/2005/8/layout/hierarchy1"/>
    <dgm:cxn modelId="{B5DC4DCE-F92B-4123-82C3-3AF6FAD8A64C}" type="presParOf" srcId="{16B8F65F-637B-4727-9CE9-590D259EF1A9}" destId="{01C47E43-B06D-48BD-BDA9-852D2053B02D}" srcOrd="4" destOrd="0" presId="urn:microsoft.com/office/officeart/2005/8/layout/hierarchy1"/>
    <dgm:cxn modelId="{AF8BAF25-7F92-4136-AD03-5DE45A41A25F}" type="presParOf" srcId="{16B8F65F-637B-4727-9CE9-590D259EF1A9}" destId="{EFE77EDC-60A5-4043-AF02-34961B5AE056}" srcOrd="5" destOrd="0" presId="urn:microsoft.com/office/officeart/2005/8/layout/hierarchy1"/>
    <dgm:cxn modelId="{AC91DAB7-36FA-405F-82C0-8C85D9B0ED5C}" type="presParOf" srcId="{EFE77EDC-60A5-4043-AF02-34961B5AE056}" destId="{CFB40565-34FB-4B99-BA9A-1A7C86FD43C7}" srcOrd="0" destOrd="0" presId="urn:microsoft.com/office/officeart/2005/8/layout/hierarchy1"/>
    <dgm:cxn modelId="{569415A0-F43A-4AD3-8058-92FBE7319F22}" type="presParOf" srcId="{CFB40565-34FB-4B99-BA9A-1A7C86FD43C7}" destId="{C183C8BE-1AD1-44DD-8E79-725E4239FEEE}" srcOrd="0" destOrd="0" presId="urn:microsoft.com/office/officeart/2005/8/layout/hierarchy1"/>
    <dgm:cxn modelId="{CD9DFCFC-2304-4ECD-9AF1-995AE2AAAD8A}" type="presParOf" srcId="{CFB40565-34FB-4B99-BA9A-1A7C86FD43C7}" destId="{DFEDA896-54C1-4250-9335-2A62CD1E8486}" srcOrd="1" destOrd="0" presId="urn:microsoft.com/office/officeart/2005/8/layout/hierarchy1"/>
    <dgm:cxn modelId="{918CDD09-2D9A-456A-B3C3-68F181DE15CA}" type="presParOf" srcId="{EFE77EDC-60A5-4043-AF02-34961B5AE056}" destId="{722AC02F-15AB-4423-A73D-DE9080D5FE6C}" srcOrd="1" destOrd="0" presId="urn:microsoft.com/office/officeart/2005/8/layout/hierarchy1"/>
    <dgm:cxn modelId="{B255242D-8A59-4A98-A036-E1D78FC9006F}" type="presParOf" srcId="{16B8F65F-637B-4727-9CE9-590D259EF1A9}" destId="{C29E623B-93B1-4329-A249-3CDE18D641F5}" srcOrd="6" destOrd="0" presId="urn:microsoft.com/office/officeart/2005/8/layout/hierarchy1"/>
    <dgm:cxn modelId="{43BB1946-062A-4491-8549-1D9236A13DB9}" type="presParOf" srcId="{16B8F65F-637B-4727-9CE9-590D259EF1A9}" destId="{33B4D690-B03E-45EC-8682-877F2B6E8DBF}" srcOrd="7" destOrd="0" presId="urn:microsoft.com/office/officeart/2005/8/layout/hierarchy1"/>
    <dgm:cxn modelId="{4134CDB2-79E5-436F-8BF1-EA680F2CAD77}" type="presParOf" srcId="{33B4D690-B03E-45EC-8682-877F2B6E8DBF}" destId="{C98ABF78-A6CD-4607-9681-7E2118CA393D}" srcOrd="0" destOrd="0" presId="urn:microsoft.com/office/officeart/2005/8/layout/hierarchy1"/>
    <dgm:cxn modelId="{03D57B2B-8D7E-48B4-AD20-DD9F8FD6A65E}" type="presParOf" srcId="{C98ABF78-A6CD-4607-9681-7E2118CA393D}" destId="{82195C3A-4297-4005-9AB1-BC6EC85C1484}" srcOrd="0" destOrd="0" presId="urn:microsoft.com/office/officeart/2005/8/layout/hierarchy1"/>
    <dgm:cxn modelId="{99C9E8D3-2E55-4ACD-8412-8D7FBE3C8AF4}" type="presParOf" srcId="{C98ABF78-A6CD-4607-9681-7E2118CA393D}" destId="{529D7290-6A2C-4C05-90CB-0D9BCB71004E}" srcOrd="1" destOrd="0" presId="urn:microsoft.com/office/officeart/2005/8/layout/hierarchy1"/>
    <dgm:cxn modelId="{88B4ED33-D050-4479-BA56-24BE19532C8E}" type="presParOf" srcId="{33B4D690-B03E-45EC-8682-877F2B6E8DBF}" destId="{BDDF95C7-78EE-4F27-883B-0FE6DCCB1378}" srcOrd="1" destOrd="0" presId="urn:microsoft.com/office/officeart/2005/8/layout/hierarchy1"/>
    <dgm:cxn modelId="{BFA9BE91-869D-46C9-BA7E-D26E31B984A6}" type="presParOf" srcId="{16B8F65F-637B-4727-9CE9-590D259EF1A9}" destId="{784418FA-8A27-4E3F-BF81-19FBDBC49B35}" srcOrd="8" destOrd="0" presId="urn:microsoft.com/office/officeart/2005/8/layout/hierarchy1"/>
    <dgm:cxn modelId="{81CB3302-2809-44CA-B97C-6543E108940C}" type="presParOf" srcId="{16B8F65F-637B-4727-9CE9-590D259EF1A9}" destId="{4EB4116A-9D28-45C9-9A92-EE724DAAF151}" srcOrd="9" destOrd="0" presId="urn:microsoft.com/office/officeart/2005/8/layout/hierarchy1"/>
    <dgm:cxn modelId="{43CFEABC-961F-47DE-B2D0-3AB45BF32B26}" type="presParOf" srcId="{4EB4116A-9D28-45C9-9A92-EE724DAAF151}" destId="{026BE118-3939-467C-B3FF-8AA343454FDF}" srcOrd="0" destOrd="0" presId="urn:microsoft.com/office/officeart/2005/8/layout/hierarchy1"/>
    <dgm:cxn modelId="{8D40EDF5-4582-48AB-9A2C-792E0C031992}" type="presParOf" srcId="{026BE118-3939-467C-B3FF-8AA343454FDF}" destId="{02F9527F-E96F-4610-BB07-F521202AC146}" srcOrd="0" destOrd="0" presId="urn:microsoft.com/office/officeart/2005/8/layout/hierarchy1"/>
    <dgm:cxn modelId="{EE3F0161-3629-4DBF-8D96-3B159FD32CD3}" type="presParOf" srcId="{026BE118-3939-467C-B3FF-8AA343454FDF}" destId="{E83EB826-89AA-4AF1-B1C2-07C389261CFE}" srcOrd="1" destOrd="0" presId="urn:microsoft.com/office/officeart/2005/8/layout/hierarchy1"/>
    <dgm:cxn modelId="{AE6A3BCD-7408-4696-B1AA-8761F024DDBE}" type="presParOf" srcId="{4EB4116A-9D28-45C9-9A92-EE724DAAF151}" destId="{5BE37551-046F-4248-8D44-0CA10D1B86A2}" srcOrd="1" destOrd="0" presId="urn:microsoft.com/office/officeart/2005/8/layout/hierarchy1"/>
    <dgm:cxn modelId="{3A0D5EBE-5B43-40A6-9556-4956B1E0E6D7}" type="presParOf" srcId="{6DACD029-01E5-4C13-B164-F05F7B10830E}" destId="{14B3FC26-A6E9-4375-8106-69BBCB4B143B}" srcOrd="2" destOrd="0" presId="urn:microsoft.com/office/officeart/2005/8/layout/hierarchy1"/>
    <dgm:cxn modelId="{692B5D65-DFA4-4135-B913-E11165DD564E}" type="presParOf" srcId="{6DACD029-01E5-4C13-B164-F05F7B10830E}" destId="{35E538F8-1320-4D22-8567-0F2670F8887B}" srcOrd="3" destOrd="0" presId="urn:microsoft.com/office/officeart/2005/8/layout/hierarchy1"/>
    <dgm:cxn modelId="{B47473DB-B803-4A24-BE6B-BB5FA8D3E31D}" type="presParOf" srcId="{35E538F8-1320-4D22-8567-0F2670F8887B}" destId="{3D9C910B-42DC-45AC-8DB7-9DAA06D2EC72}" srcOrd="0" destOrd="0" presId="urn:microsoft.com/office/officeart/2005/8/layout/hierarchy1"/>
    <dgm:cxn modelId="{3347EBBF-FFC1-44A3-B991-EB97CE642D12}" type="presParOf" srcId="{3D9C910B-42DC-45AC-8DB7-9DAA06D2EC72}" destId="{00FCC932-14B0-4F5B-881E-CD38B1E6C6BF}" srcOrd="0" destOrd="0" presId="urn:microsoft.com/office/officeart/2005/8/layout/hierarchy1"/>
    <dgm:cxn modelId="{545ECB92-512F-4EDA-9029-99A980E9DBC1}" type="presParOf" srcId="{3D9C910B-42DC-45AC-8DB7-9DAA06D2EC72}" destId="{99FC4FC7-E9FA-44AC-BB6A-82C445CF2C11}" srcOrd="1" destOrd="0" presId="urn:microsoft.com/office/officeart/2005/8/layout/hierarchy1"/>
    <dgm:cxn modelId="{FAC23057-6B75-4A0C-B8FF-A9D4054866F3}" type="presParOf" srcId="{35E538F8-1320-4D22-8567-0F2670F8887B}" destId="{FF76E8A0-3F83-4485-B08D-42F21D1096A4}" srcOrd="1" destOrd="0" presId="urn:microsoft.com/office/officeart/2005/8/layout/hierarchy1"/>
    <dgm:cxn modelId="{279D20A4-5BDC-4D10-88F2-C0FD435E0A6E}" type="presParOf" srcId="{FF76E8A0-3F83-4485-B08D-42F21D1096A4}" destId="{EFAF4CDB-2BF0-463D-85B2-B12CD28F190C}" srcOrd="0" destOrd="0" presId="urn:microsoft.com/office/officeart/2005/8/layout/hierarchy1"/>
    <dgm:cxn modelId="{75CB576A-5048-4D22-A7F4-1BF2B7682902}" type="presParOf" srcId="{FF76E8A0-3F83-4485-B08D-42F21D1096A4}" destId="{5BD5C3D2-BACD-4510-BD13-EE83B2F57D89}" srcOrd="1" destOrd="0" presId="urn:microsoft.com/office/officeart/2005/8/layout/hierarchy1"/>
    <dgm:cxn modelId="{535219A9-8D40-4EF9-9E09-D5082FE0BD2E}" type="presParOf" srcId="{5BD5C3D2-BACD-4510-BD13-EE83B2F57D89}" destId="{4C72E069-766C-465A-8EB3-DA74D5305F8C}" srcOrd="0" destOrd="0" presId="urn:microsoft.com/office/officeart/2005/8/layout/hierarchy1"/>
    <dgm:cxn modelId="{EED9ADA8-2DBF-41E1-83F1-5E1471DE13B6}" type="presParOf" srcId="{4C72E069-766C-465A-8EB3-DA74D5305F8C}" destId="{4EFD6CB4-07B9-4F86-83C5-AF6454864BAD}" srcOrd="0" destOrd="0" presId="urn:microsoft.com/office/officeart/2005/8/layout/hierarchy1"/>
    <dgm:cxn modelId="{3F5AF7B2-6538-475E-AE12-B5E0429526A4}" type="presParOf" srcId="{4C72E069-766C-465A-8EB3-DA74D5305F8C}" destId="{6BE53CE9-CB8A-4F35-A5DE-CEBE439EDE64}" srcOrd="1" destOrd="0" presId="urn:microsoft.com/office/officeart/2005/8/layout/hierarchy1"/>
    <dgm:cxn modelId="{35E1F1A1-6424-4AA0-8032-E27F0D8E665E}" type="presParOf" srcId="{5BD5C3D2-BACD-4510-BD13-EE83B2F57D89}" destId="{50114E7A-F646-4F5B-A0F1-D65C85A8C8DA}" srcOrd="1" destOrd="0" presId="urn:microsoft.com/office/officeart/2005/8/layout/hierarchy1"/>
    <dgm:cxn modelId="{AFEBE9F6-A24F-4F55-B33A-5B186D2B2F56}" type="presParOf" srcId="{FF76E8A0-3F83-4485-B08D-42F21D1096A4}" destId="{357DBAA1-2E73-427A-BDE0-F5680EA57871}" srcOrd="2" destOrd="0" presId="urn:microsoft.com/office/officeart/2005/8/layout/hierarchy1"/>
    <dgm:cxn modelId="{5462A127-0205-4D72-9876-4017BB1F03FA}" type="presParOf" srcId="{FF76E8A0-3F83-4485-B08D-42F21D1096A4}" destId="{7A19FD5D-A05B-441A-B4E7-392D792D142C}" srcOrd="3" destOrd="0" presId="urn:microsoft.com/office/officeart/2005/8/layout/hierarchy1"/>
    <dgm:cxn modelId="{2D7558A6-A9F9-4AF7-982F-F948BE710EA5}" type="presParOf" srcId="{7A19FD5D-A05B-441A-B4E7-392D792D142C}" destId="{DFFA40A4-8DC6-4A55-8A40-DE2A06E36FF9}" srcOrd="0" destOrd="0" presId="urn:microsoft.com/office/officeart/2005/8/layout/hierarchy1"/>
    <dgm:cxn modelId="{7361BB4B-60D5-4148-932C-A6A90051278F}" type="presParOf" srcId="{DFFA40A4-8DC6-4A55-8A40-DE2A06E36FF9}" destId="{145A641D-7808-45EA-BB2D-BE1EE62C7990}" srcOrd="0" destOrd="0" presId="urn:microsoft.com/office/officeart/2005/8/layout/hierarchy1"/>
    <dgm:cxn modelId="{B7FFD7F3-3E8A-45EF-A0DD-957F86952355}" type="presParOf" srcId="{DFFA40A4-8DC6-4A55-8A40-DE2A06E36FF9}" destId="{C8B5B4B2-F806-4F7E-934C-41A65637276D}" srcOrd="1" destOrd="0" presId="urn:microsoft.com/office/officeart/2005/8/layout/hierarchy1"/>
    <dgm:cxn modelId="{CBC06A9C-1C38-439A-A447-377E8AD1255F}" type="presParOf" srcId="{7A19FD5D-A05B-441A-B4E7-392D792D142C}" destId="{CFF03499-1F56-4C09-AF5B-73F3F83A79BB}" srcOrd="1" destOrd="0" presId="urn:microsoft.com/office/officeart/2005/8/layout/hierarchy1"/>
    <dgm:cxn modelId="{49F73317-A5C5-415C-923D-9C924E8CC4B9}" type="presParOf" srcId="{FF76E8A0-3F83-4485-B08D-42F21D1096A4}" destId="{88FC20A3-7765-415C-A0D5-E16B16C4694E}" srcOrd="4" destOrd="0" presId="urn:microsoft.com/office/officeart/2005/8/layout/hierarchy1"/>
    <dgm:cxn modelId="{8ACECBCF-1E2E-4B14-AFB9-4098EBA83B7B}" type="presParOf" srcId="{FF76E8A0-3F83-4485-B08D-42F21D1096A4}" destId="{82FC582E-97D4-4839-8C8E-6A739A503E38}" srcOrd="5" destOrd="0" presId="urn:microsoft.com/office/officeart/2005/8/layout/hierarchy1"/>
    <dgm:cxn modelId="{15E13610-4AC6-46C1-95C5-705C7F8676D9}" type="presParOf" srcId="{82FC582E-97D4-4839-8C8E-6A739A503E38}" destId="{CA16B933-691E-4E2F-8297-A638C6120618}" srcOrd="0" destOrd="0" presId="urn:microsoft.com/office/officeart/2005/8/layout/hierarchy1"/>
    <dgm:cxn modelId="{39A05C20-7515-461B-8BC9-C38BCEA31E82}" type="presParOf" srcId="{CA16B933-691E-4E2F-8297-A638C6120618}" destId="{8B8CDF53-D7C5-4095-99F3-6CCC71EC8A7F}" srcOrd="0" destOrd="0" presId="urn:microsoft.com/office/officeart/2005/8/layout/hierarchy1"/>
    <dgm:cxn modelId="{3EB0DD9D-3BA0-4AFE-8F9C-50BD41273A6C}" type="presParOf" srcId="{CA16B933-691E-4E2F-8297-A638C6120618}" destId="{BB9C4033-8CA8-42EF-B2F3-8AB74E136DAB}" srcOrd="1" destOrd="0" presId="urn:microsoft.com/office/officeart/2005/8/layout/hierarchy1"/>
    <dgm:cxn modelId="{9989B859-28D8-47E7-928C-D36CEAF8133A}" type="presParOf" srcId="{82FC582E-97D4-4839-8C8E-6A739A503E38}" destId="{60A0470E-6ABB-44D1-A4A9-B6D67088DE8C}" srcOrd="1" destOrd="0" presId="urn:microsoft.com/office/officeart/2005/8/layout/hierarchy1"/>
    <dgm:cxn modelId="{3320A42E-3F36-4905-8676-0658A0C8BB72}" type="presParOf" srcId="{FF76E8A0-3F83-4485-B08D-42F21D1096A4}" destId="{886D0091-71C2-40B4-A5DE-03C65361A6CE}" srcOrd="6" destOrd="0" presId="urn:microsoft.com/office/officeart/2005/8/layout/hierarchy1"/>
    <dgm:cxn modelId="{A5FED4B6-47BA-4A3E-B458-2E5C8636F503}" type="presParOf" srcId="{FF76E8A0-3F83-4485-B08D-42F21D1096A4}" destId="{3F033EFB-CA18-4AFD-9DB9-263D60D289E7}" srcOrd="7" destOrd="0" presId="urn:microsoft.com/office/officeart/2005/8/layout/hierarchy1"/>
    <dgm:cxn modelId="{28147524-0ABE-4143-B75A-14DC864F17B0}" type="presParOf" srcId="{3F033EFB-CA18-4AFD-9DB9-263D60D289E7}" destId="{73ACE8F1-A3EC-473E-8E76-7B89E83F90F3}" srcOrd="0" destOrd="0" presId="urn:microsoft.com/office/officeart/2005/8/layout/hierarchy1"/>
    <dgm:cxn modelId="{B060B746-F433-4726-ACD1-A74FC8111C48}" type="presParOf" srcId="{73ACE8F1-A3EC-473E-8E76-7B89E83F90F3}" destId="{A678AF7C-547B-4398-A75D-2CA7ED8D9307}" srcOrd="0" destOrd="0" presId="urn:microsoft.com/office/officeart/2005/8/layout/hierarchy1"/>
    <dgm:cxn modelId="{40D5FF16-D93A-4ADD-8437-F78382E4E17A}" type="presParOf" srcId="{73ACE8F1-A3EC-473E-8E76-7B89E83F90F3}" destId="{EF90CCCD-39A1-40C6-B0EC-7741D8FA8F65}" srcOrd="1" destOrd="0" presId="urn:microsoft.com/office/officeart/2005/8/layout/hierarchy1"/>
    <dgm:cxn modelId="{CE56B1FD-245A-4341-A803-9B281FBCBEC8}" type="presParOf" srcId="{3F033EFB-CA18-4AFD-9DB9-263D60D289E7}" destId="{AAE7B3EF-3660-4B85-BB6D-E6C80BD286AD}" srcOrd="1" destOrd="0" presId="urn:microsoft.com/office/officeart/2005/8/layout/hierarchy1"/>
    <dgm:cxn modelId="{CC40E578-EFAA-4658-84B0-3B98B93877D7}" type="presParOf" srcId="{FF76E8A0-3F83-4485-B08D-42F21D1096A4}" destId="{459A5B88-2AB5-4FC4-9F2D-708F6921E5A9}" srcOrd="8" destOrd="0" presId="urn:microsoft.com/office/officeart/2005/8/layout/hierarchy1"/>
    <dgm:cxn modelId="{647AA02D-B337-451F-947B-C4233E9923BA}" type="presParOf" srcId="{FF76E8A0-3F83-4485-B08D-42F21D1096A4}" destId="{2B591EDF-B1A8-4463-9D7A-494841808367}" srcOrd="9" destOrd="0" presId="urn:microsoft.com/office/officeart/2005/8/layout/hierarchy1"/>
    <dgm:cxn modelId="{DBC1CD1D-5DA3-451A-9BDD-E14183EBA648}" type="presParOf" srcId="{2B591EDF-B1A8-4463-9D7A-494841808367}" destId="{E45CD918-196F-4A9B-9BF3-236CC189386D}" srcOrd="0" destOrd="0" presId="urn:microsoft.com/office/officeart/2005/8/layout/hierarchy1"/>
    <dgm:cxn modelId="{EEE9359E-281C-4DCC-8EF9-294CDD12AE3D}" type="presParOf" srcId="{E45CD918-196F-4A9B-9BF3-236CC189386D}" destId="{0200F776-BC26-420D-9363-11AAF373C432}" srcOrd="0" destOrd="0" presId="urn:microsoft.com/office/officeart/2005/8/layout/hierarchy1"/>
    <dgm:cxn modelId="{16A3FD9B-816F-4CF7-B03C-FE4C190D60ED}" type="presParOf" srcId="{E45CD918-196F-4A9B-9BF3-236CC189386D}" destId="{83A70DCE-A0C9-41E6-A3A5-C9DD3076B401}" srcOrd="1" destOrd="0" presId="urn:microsoft.com/office/officeart/2005/8/layout/hierarchy1"/>
    <dgm:cxn modelId="{4DA0AA29-087F-4481-A044-3969DEED8A34}" type="presParOf" srcId="{2B591EDF-B1A8-4463-9D7A-494841808367}" destId="{5ABA6D32-771F-4562-826A-C708B7122F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3644CC-1DA9-4E9B-BBAB-2B05827AEDE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74F4D8CB-61C2-433D-B1B2-42ECACFEE26D}">
      <dgm:prSet phldrT="[Κείμενο]"/>
      <dgm:spPr/>
      <dgm:t>
        <a:bodyPr/>
        <a:lstStyle/>
        <a:p>
          <a:r>
            <a:rPr lang="el-GR" dirty="0"/>
            <a:t>ΣΥΣΤΗΜΑ ΑΝΑΔΡΑΣΗΣ</a:t>
          </a:r>
        </a:p>
      </dgm:t>
    </dgm:pt>
    <dgm:pt modelId="{09078F30-3492-440F-92BB-9B6195884EAC}" type="parTrans" cxnId="{62F9D5CF-51AA-4F39-A026-9EA0B27D3893}">
      <dgm:prSet/>
      <dgm:spPr/>
      <dgm:t>
        <a:bodyPr/>
        <a:lstStyle/>
        <a:p>
          <a:endParaRPr lang="el-GR"/>
        </a:p>
      </dgm:t>
    </dgm:pt>
    <dgm:pt modelId="{B734C54A-BE19-44A5-8D5D-3A80AFFBFB52}" type="sibTrans" cxnId="{62F9D5CF-51AA-4F39-A026-9EA0B27D3893}">
      <dgm:prSet/>
      <dgm:spPr/>
      <dgm:t>
        <a:bodyPr/>
        <a:lstStyle/>
        <a:p>
          <a:endParaRPr lang="el-GR"/>
        </a:p>
      </dgm:t>
    </dgm:pt>
    <dgm:pt modelId="{F2100377-1752-42A6-9875-F98111C05FE6}">
      <dgm:prSet phldrT="[Κείμενο]"/>
      <dgm:spPr/>
      <dgm:t>
        <a:bodyPr/>
        <a:lstStyle/>
        <a:p>
          <a:r>
            <a:rPr lang="el-GR" dirty="0"/>
            <a:t>ΥΠΟΔΟΧΕΙΣ</a:t>
          </a:r>
        </a:p>
      </dgm:t>
    </dgm:pt>
    <dgm:pt modelId="{6C4B6D56-2612-4DE1-A4AA-0451D998DEB4}" type="parTrans" cxnId="{5D8CE0E3-FB02-443A-BC07-741E5435D1FB}">
      <dgm:prSet/>
      <dgm:spPr/>
      <dgm:t>
        <a:bodyPr/>
        <a:lstStyle/>
        <a:p>
          <a:endParaRPr lang="el-GR"/>
        </a:p>
      </dgm:t>
    </dgm:pt>
    <dgm:pt modelId="{3B9D7B9C-D0B5-477F-AB1A-5F1A5E369782}" type="sibTrans" cxnId="{5D8CE0E3-FB02-443A-BC07-741E5435D1FB}">
      <dgm:prSet/>
      <dgm:spPr/>
      <dgm:t>
        <a:bodyPr/>
        <a:lstStyle/>
        <a:p>
          <a:endParaRPr lang="el-GR"/>
        </a:p>
      </dgm:t>
    </dgm:pt>
    <dgm:pt modelId="{B9ACF6EC-BD90-48C0-A76F-250AC9F2C2D5}">
      <dgm:prSet phldrT="[Κείμενο]"/>
      <dgm:spPr/>
      <dgm:t>
        <a:bodyPr/>
        <a:lstStyle/>
        <a:p>
          <a:r>
            <a:rPr lang="el-GR" dirty="0"/>
            <a:t>ΚΕΝΤΡΟ ΕΛΕΓΧΟΥ</a:t>
          </a:r>
        </a:p>
      </dgm:t>
    </dgm:pt>
    <dgm:pt modelId="{97666867-1AEE-43FE-A4FA-CB01A65E91E2}" type="parTrans" cxnId="{07EFA0F8-6593-44C4-B84C-177CF31C046F}">
      <dgm:prSet/>
      <dgm:spPr/>
      <dgm:t>
        <a:bodyPr/>
        <a:lstStyle/>
        <a:p>
          <a:endParaRPr lang="el-GR"/>
        </a:p>
      </dgm:t>
    </dgm:pt>
    <dgm:pt modelId="{F0F2B96F-5D57-464B-A971-4C39C494E48F}" type="sibTrans" cxnId="{07EFA0F8-6593-44C4-B84C-177CF31C046F}">
      <dgm:prSet/>
      <dgm:spPr/>
      <dgm:t>
        <a:bodyPr/>
        <a:lstStyle/>
        <a:p>
          <a:endParaRPr lang="el-GR"/>
        </a:p>
      </dgm:t>
    </dgm:pt>
    <dgm:pt modelId="{7139510B-1FFF-4EFB-BFB5-1170B5FE8C90}">
      <dgm:prSet/>
      <dgm:spPr/>
      <dgm:t>
        <a:bodyPr/>
        <a:lstStyle/>
        <a:p>
          <a:r>
            <a:rPr lang="el-GR" dirty="0"/>
            <a:t>ΕΚΤΕΛΕΣΤΙΚΑ ΟΡΓΑΝΑ</a:t>
          </a:r>
        </a:p>
      </dgm:t>
    </dgm:pt>
    <dgm:pt modelId="{01129B7E-D0CE-4E0B-A1F0-2052E8460891}" type="parTrans" cxnId="{629892C6-ABA3-4BF6-8D8E-9DD6798A01ED}">
      <dgm:prSet/>
      <dgm:spPr/>
      <dgm:t>
        <a:bodyPr/>
        <a:lstStyle/>
        <a:p>
          <a:endParaRPr lang="el-GR"/>
        </a:p>
      </dgm:t>
    </dgm:pt>
    <dgm:pt modelId="{143134FE-5E67-4E88-B6F6-DB4509394D38}" type="sibTrans" cxnId="{629892C6-ABA3-4BF6-8D8E-9DD6798A01ED}">
      <dgm:prSet/>
      <dgm:spPr/>
      <dgm:t>
        <a:bodyPr/>
        <a:lstStyle/>
        <a:p>
          <a:endParaRPr lang="el-GR"/>
        </a:p>
      </dgm:t>
    </dgm:pt>
    <dgm:pt modelId="{CEBB38DA-57CC-4301-A53E-E59EF532C644}" type="pres">
      <dgm:prSet presAssocID="{903644CC-1DA9-4E9B-BBAB-2B05827AED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A19017-A00E-4801-90ED-D2453B8A45CF}" type="pres">
      <dgm:prSet presAssocID="{74F4D8CB-61C2-433D-B1B2-42ECACFEE26D}" presName="hierRoot1" presStyleCnt="0"/>
      <dgm:spPr/>
    </dgm:pt>
    <dgm:pt modelId="{2CAE2F56-400F-479A-81C8-B10A30187715}" type="pres">
      <dgm:prSet presAssocID="{74F4D8CB-61C2-433D-B1B2-42ECACFEE26D}" presName="composite" presStyleCnt="0"/>
      <dgm:spPr/>
    </dgm:pt>
    <dgm:pt modelId="{A523B2DC-4377-4B03-8A42-7108338D9104}" type="pres">
      <dgm:prSet presAssocID="{74F4D8CB-61C2-433D-B1B2-42ECACFEE26D}" presName="background" presStyleLbl="node0" presStyleIdx="0" presStyleCnt="1"/>
      <dgm:spPr/>
    </dgm:pt>
    <dgm:pt modelId="{D64B90B4-EDE4-4596-AE85-EA4EB087FF4D}" type="pres">
      <dgm:prSet presAssocID="{74F4D8CB-61C2-433D-B1B2-42ECACFEE26D}" presName="text" presStyleLbl="fgAcc0" presStyleIdx="0" presStyleCnt="1">
        <dgm:presLayoutVars>
          <dgm:chPref val="3"/>
        </dgm:presLayoutVars>
      </dgm:prSet>
      <dgm:spPr/>
    </dgm:pt>
    <dgm:pt modelId="{D2878EF7-F7F7-40C5-B8E1-6067648C88A3}" type="pres">
      <dgm:prSet presAssocID="{74F4D8CB-61C2-433D-B1B2-42ECACFEE26D}" presName="hierChild2" presStyleCnt="0"/>
      <dgm:spPr/>
    </dgm:pt>
    <dgm:pt modelId="{4D27C231-34D6-428A-B63F-E4594A52DBC1}" type="pres">
      <dgm:prSet presAssocID="{6C4B6D56-2612-4DE1-A4AA-0451D998DEB4}" presName="Name10" presStyleLbl="parChTrans1D2" presStyleIdx="0" presStyleCnt="3"/>
      <dgm:spPr/>
    </dgm:pt>
    <dgm:pt modelId="{CD684FCA-1BDD-4716-B171-D0929DC7ACCD}" type="pres">
      <dgm:prSet presAssocID="{F2100377-1752-42A6-9875-F98111C05FE6}" presName="hierRoot2" presStyleCnt="0"/>
      <dgm:spPr/>
    </dgm:pt>
    <dgm:pt modelId="{6C371657-E15A-4674-9186-46460470B626}" type="pres">
      <dgm:prSet presAssocID="{F2100377-1752-42A6-9875-F98111C05FE6}" presName="composite2" presStyleCnt="0"/>
      <dgm:spPr/>
    </dgm:pt>
    <dgm:pt modelId="{292F1629-38DC-4349-B31C-CEC0C24325D1}" type="pres">
      <dgm:prSet presAssocID="{F2100377-1752-42A6-9875-F98111C05FE6}" presName="background2" presStyleLbl="node2" presStyleIdx="0" presStyleCnt="3"/>
      <dgm:spPr/>
    </dgm:pt>
    <dgm:pt modelId="{2F0E7B92-DEBA-4B37-AC36-A7291BEC3CAF}" type="pres">
      <dgm:prSet presAssocID="{F2100377-1752-42A6-9875-F98111C05FE6}" presName="text2" presStyleLbl="fgAcc2" presStyleIdx="0" presStyleCnt="3">
        <dgm:presLayoutVars>
          <dgm:chPref val="3"/>
        </dgm:presLayoutVars>
      </dgm:prSet>
      <dgm:spPr/>
    </dgm:pt>
    <dgm:pt modelId="{A0720EF3-7221-4F24-9313-72830C6949B2}" type="pres">
      <dgm:prSet presAssocID="{F2100377-1752-42A6-9875-F98111C05FE6}" presName="hierChild3" presStyleCnt="0"/>
      <dgm:spPr/>
    </dgm:pt>
    <dgm:pt modelId="{F6C6CA0C-D684-4231-A1E8-B0B6ABFECB94}" type="pres">
      <dgm:prSet presAssocID="{97666867-1AEE-43FE-A4FA-CB01A65E91E2}" presName="Name10" presStyleLbl="parChTrans1D2" presStyleIdx="1" presStyleCnt="3"/>
      <dgm:spPr/>
    </dgm:pt>
    <dgm:pt modelId="{6D6CD63B-DEA5-48D9-805C-E6887D083A58}" type="pres">
      <dgm:prSet presAssocID="{B9ACF6EC-BD90-48C0-A76F-250AC9F2C2D5}" presName="hierRoot2" presStyleCnt="0"/>
      <dgm:spPr/>
    </dgm:pt>
    <dgm:pt modelId="{EB6C8E79-5FBF-4AFB-A630-402B5996DD2A}" type="pres">
      <dgm:prSet presAssocID="{B9ACF6EC-BD90-48C0-A76F-250AC9F2C2D5}" presName="composite2" presStyleCnt="0"/>
      <dgm:spPr/>
    </dgm:pt>
    <dgm:pt modelId="{4A5A8572-C200-4F3E-9654-1B02B5CC26C1}" type="pres">
      <dgm:prSet presAssocID="{B9ACF6EC-BD90-48C0-A76F-250AC9F2C2D5}" presName="background2" presStyleLbl="node2" presStyleIdx="1" presStyleCnt="3"/>
      <dgm:spPr/>
    </dgm:pt>
    <dgm:pt modelId="{583980CB-87FD-4230-944F-DF3747ED6EE3}" type="pres">
      <dgm:prSet presAssocID="{B9ACF6EC-BD90-48C0-A76F-250AC9F2C2D5}" presName="text2" presStyleLbl="fgAcc2" presStyleIdx="1" presStyleCnt="3">
        <dgm:presLayoutVars>
          <dgm:chPref val="3"/>
        </dgm:presLayoutVars>
      </dgm:prSet>
      <dgm:spPr/>
    </dgm:pt>
    <dgm:pt modelId="{CB24C450-0EB3-475A-8974-C58F7E385DD1}" type="pres">
      <dgm:prSet presAssocID="{B9ACF6EC-BD90-48C0-A76F-250AC9F2C2D5}" presName="hierChild3" presStyleCnt="0"/>
      <dgm:spPr/>
    </dgm:pt>
    <dgm:pt modelId="{06615C40-600D-4FCA-9129-0DF1DF3692D3}" type="pres">
      <dgm:prSet presAssocID="{01129B7E-D0CE-4E0B-A1F0-2052E8460891}" presName="Name10" presStyleLbl="parChTrans1D2" presStyleIdx="2" presStyleCnt="3"/>
      <dgm:spPr/>
    </dgm:pt>
    <dgm:pt modelId="{7C95C433-3DF0-420D-89D9-333EA901EAA3}" type="pres">
      <dgm:prSet presAssocID="{7139510B-1FFF-4EFB-BFB5-1170B5FE8C90}" presName="hierRoot2" presStyleCnt="0"/>
      <dgm:spPr/>
    </dgm:pt>
    <dgm:pt modelId="{18C7CCA4-AA29-4A63-BBF0-70BCDA1A9C3B}" type="pres">
      <dgm:prSet presAssocID="{7139510B-1FFF-4EFB-BFB5-1170B5FE8C90}" presName="composite2" presStyleCnt="0"/>
      <dgm:spPr/>
    </dgm:pt>
    <dgm:pt modelId="{C7266BBE-5EEF-4A46-A904-C239581EDDE2}" type="pres">
      <dgm:prSet presAssocID="{7139510B-1FFF-4EFB-BFB5-1170B5FE8C90}" presName="background2" presStyleLbl="node2" presStyleIdx="2" presStyleCnt="3"/>
      <dgm:spPr/>
    </dgm:pt>
    <dgm:pt modelId="{795C9D83-2853-40BE-85D8-FFB28B27D5DB}" type="pres">
      <dgm:prSet presAssocID="{7139510B-1FFF-4EFB-BFB5-1170B5FE8C90}" presName="text2" presStyleLbl="fgAcc2" presStyleIdx="2" presStyleCnt="3">
        <dgm:presLayoutVars>
          <dgm:chPref val="3"/>
        </dgm:presLayoutVars>
      </dgm:prSet>
      <dgm:spPr/>
    </dgm:pt>
    <dgm:pt modelId="{17EDE445-ECD5-4DA1-8D49-5EE41CE62A18}" type="pres">
      <dgm:prSet presAssocID="{7139510B-1FFF-4EFB-BFB5-1170B5FE8C90}" presName="hierChild3" presStyleCnt="0"/>
      <dgm:spPr/>
    </dgm:pt>
  </dgm:ptLst>
  <dgm:cxnLst>
    <dgm:cxn modelId="{9AFAE530-4ED0-4593-B76A-D018C3F18E74}" type="presOf" srcId="{F2100377-1752-42A6-9875-F98111C05FE6}" destId="{2F0E7B92-DEBA-4B37-AC36-A7291BEC3CAF}" srcOrd="0" destOrd="0" presId="urn:microsoft.com/office/officeart/2005/8/layout/hierarchy1"/>
    <dgm:cxn modelId="{EC79BB34-4C6D-4981-A5A4-15B8484E52FC}" type="presOf" srcId="{903644CC-1DA9-4E9B-BBAB-2B05827AEDE3}" destId="{CEBB38DA-57CC-4301-A53E-E59EF532C644}" srcOrd="0" destOrd="0" presId="urn:microsoft.com/office/officeart/2005/8/layout/hierarchy1"/>
    <dgm:cxn modelId="{35A6B538-8FED-4167-9D18-3BEE83D15EB9}" type="presOf" srcId="{97666867-1AEE-43FE-A4FA-CB01A65E91E2}" destId="{F6C6CA0C-D684-4231-A1E8-B0B6ABFECB94}" srcOrd="0" destOrd="0" presId="urn:microsoft.com/office/officeart/2005/8/layout/hierarchy1"/>
    <dgm:cxn modelId="{18192387-0CEA-405C-99F9-7030A504A5E7}" type="presOf" srcId="{74F4D8CB-61C2-433D-B1B2-42ECACFEE26D}" destId="{D64B90B4-EDE4-4596-AE85-EA4EB087FF4D}" srcOrd="0" destOrd="0" presId="urn:microsoft.com/office/officeart/2005/8/layout/hierarchy1"/>
    <dgm:cxn modelId="{1682A58F-BA5E-45ED-A35C-3CD88474B9EE}" type="presOf" srcId="{6C4B6D56-2612-4DE1-A4AA-0451D998DEB4}" destId="{4D27C231-34D6-428A-B63F-E4594A52DBC1}" srcOrd="0" destOrd="0" presId="urn:microsoft.com/office/officeart/2005/8/layout/hierarchy1"/>
    <dgm:cxn modelId="{99641FB0-E709-4E96-B6BB-49AFA179C27D}" type="presOf" srcId="{01129B7E-D0CE-4E0B-A1F0-2052E8460891}" destId="{06615C40-600D-4FCA-9129-0DF1DF3692D3}" srcOrd="0" destOrd="0" presId="urn:microsoft.com/office/officeart/2005/8/layout/hierarchy1"/>
    <dgm:cxn modelId="{629892C6-ABA3-4BF6-8D8E-9DD6798A01ED}" srcId="{74F4D8CB-61C2-433D-B1B2-42ECACFEE26D}" destId="{7139510B-1FFF-4EFB-BFB5-1170B5FE8C90}" srcOrd="2" destOrd="0" parTransId="{01129B7E-D0CE-4E0B-A1F0-2052E8460891}" sibTransId="{143134FE-5E67-4E88-B6F6-DB4509394D38}"/>
    <dgm:cxn modelId="{19ABB8CD-2CA1-4876-B0B1-F61A878B09D4}" type="presOf" srcId="{B9ACF6EC-BD90-48C0-A76F-250AC9F2C2D5}" destId="{583980CB-87FD-4230-944F-DF3747ED6EE3}" srcOrd="0" destOrd="0" presId="urn:microsoft.com/office/officeart/2005/8/layout/hierarchy1"/>
    <dgm:cxn modelId="{62F9D5CF-51AA-4F39-A026-9EA0B27D3893}" srcId="{903644CC-1DA9-4E9B-BBAB-2B05827AEDE3}" destId="{74F4D8CB-61C2-433D-B1B2-42ECACFEE26D}" srcOrd="0" destOrd="0" parTransId="{09078F30-3492-440F-92BB-9B6195884EAC}" sibTransId="{B734C54A-BE19-44A5-8D5D-3A80AFFBFB52}"/>
    <dgm:cxn modelId="{64CC08D8-11F0-4F5F-B6F4-D5864C27D602}" type="presOf" srcId="{7139510B-1FFF-4EFB-BFB5-1170B5FE8C90}" destId="{795C9D83-2853-40BE-85D8-FFB28B27D5DB}" srcOrd="0" destOrd="0" presId="urn:microsoft.com/office/officeart/2005/8/layout/hierarchy1"/>
    <dgm:cxn modelId="{5D8CE0E3-FB02-443A-BC07-741E5435D1FB}" srcId="{74F4D8CB-61C2-433D-B1B2-42ECACFEE26D}" destId="{F2100377-1752-42A6-9875-F98111C05FE6}" srcOrd="0" destOrd="0" parTransId="{6C4B6D56-2612-4DE1-A4AA-0451D998DEB4}" sibTransId="{3B9D7B9C-D0B5-477F-AB1A-5F1A5E369782}"/>
    <dgm:cxn modelId="{07EFA0F8-6593-44C4-B84C-177CF31C046F}" srcId="{74F4D8CB-61C2-433D-B1B2-42ECACFEE26D}" destId="{B9ACF6EC-BD90-48C0-A76F-250AC9F2C2D5}" srcOrd="1" destOrd="0" parTransId="{97666867-1AEE-43FE-A4FA-CB01A65E91E2}" sibTransId="{F0F2B96F-5D57-464B-A971-4C39C494E48F}"/>
    <dgm:cxn modelId="{F3DF2FEE-C062-4307-AFAC-FF0F6A80667C}" type="presParOf" srcId="{CEBB38DA-57CC-4301-A53E-E59EF532C644}" destId="{C4A19017-A00E-4801-90ED-D2453B8A45CF}" srcOrd="0" destOrd="0" presId="urn:microsoft.com/office/officeart/2005/8/layout/hierarchy1"/>
    <dgm:cxn modelId="{C64223C4-C450-44A3-B73C-A485B2CFCBD9}" type="presParOf" srcId="{C4A19017-A00E-4801-90ED-D2453B8A45CF}" destId="{2CAE2F56-400F-479A-81C8-B10A30187715}" srcOrd="0" destOrd="0" presId="urn:microsoft.com/office/officeart/2005/8/layout/hierarchy1"/>
    <dgm:cxn modelId="{1D952E4A-2CC2-4550-9744-5C876573A98D}" type="presParOf" srcId="{2CAE2F56-400F-479A-81C8-B10A30187715}" destId="{A523B2DC-4377-4B03-8A42-7108338D9104}" srcOrd="0" destOrd="0" presId="urn:microsoft.com/office/officeart/2005/8/layout/hierarchy1"/>
    <dgm:cxn modelId="{21F72C36-89BC-4C11-AD68-26EC80809743}" type="presParOf" srcId="{2CAE2F56-400F-479A-81C8-B10A30187715}" destId="{D64B90B4-EDE4-4596-AE85-EA4EB087FF4D}" srcOrd="1" destOrd="0" presId="urn:microsoft.com/office/officeart/2005/8/layout/hierarchy1"/>
    <dgm:cxn modelId="{4E904D27-C23D-46F4-BBD2-345F87AB4FAA}" type="presParOf" srcId="{C4A19017-A00E-4801-90ED-D2453B8A45CF}" destId="{D2878EF7-F7F7-40C5-B8E1-6067648C88A3}" srcOrd="1" destOrd="0" presId="urn:microsoft.com/office/officeart/2005/8/layout/hierarchy1"/>
    <dgm:cxn modelId="{778F92D1-E2E3-4711-9F60-551012E23959}" type="presParOf" srcId="{D2878EF7-F7F7-40C5-B8E1-6067648C88A3}" destId="{4D27C231-34D6-428A-B63F-E4594A52DBC1}" srcOrd="0" destOrd="0" presId="urn:microsoft.com/office/officeart/2005/8/layout/hierarchy1"/>
    <dgm:cxn modelId="{0C8AB4B8-445C-4314-82C8-84D150FC438E}" type="presParOf" srcId="{D2878EF7-F7F7-40C5-B8E1-6067648C88A3}" destId="{CD684FCA-1BDD-4716-B171-D0929DC7ACCD}" srcOrd="1" destOrd="0" presId="urn:microsoft.com/office/officeart/2005/8/layout/hierarchy1"/>
    <dgm:cxn modelId="{18AE0BE5-0351-45A0-A1DA-F1E5078C102E}" type="presParOf" srcId="{CD684FCA-1BDD-4716-B171-D0929DC7ACCD}" destId="{6C371657-E15A-4674-9186-46460470B626}" srcOrd="0" destOrd="0" presId="urn:microsoft.com/office/officeart/2005/8/layout/hierarchy1"/>
    <dgm:cxn modelId="{778FB544-02E3-48EF-9940-D955188E40E8}" type="presParOf" srcId="{6C371657-E15A-4674-9186-46460470B626}" destId="{292F1629-38DC-4349-B31C-CEC0C24325D1}" srcOrd="0" destOrd="0" presId="urn:microsoft.com/office/officeart/2005/8/layout/hierarchy1"/>
    <dgm:cxn modelId="{099EA4E8-7046-423D-9A93-ACC55D72CEA4}" type="presParOf" srcId="{6C371657-E15A-4674-9186-46460470B626}" destId="{2F0E7B92-DEBA-4B37-AC36-A7291BEC3CAF}" srcOrd="1" destOrd="0" presId="urn:microsoft.com/office/officeart/2005/8/layout/hierarchy1"/>
    <dgm:cxn modelId="{F88343C9-04BE-4304-B895-B975B8D431FB}" type="presParOf" srcId="{CD684FCA-1BDD-4716-B171-D0929DC7ACCD}" destId="{A0720EF3-7221-4F24-9313-72830C6949B2}" srcOrd="1" destOrd="0" presId="urn:microsoft.com/office/officeart/2005/8/layout/hierarchy1"/>
    <dgm:cxn modelId="{94790E63-F49B-48E2-849D-E50576A13637}" type="presParOf" srcId="{D2878EF7-F7F7-40C5-B8E1-6067648C88A3}" destId="{F6C6CA0C-D684-4231-A1E8-B0B6ABFECB94}" srcOrd="2" destOrd="0" presId="urn:microsoft.com/office/officeart/2005/8/layout/hierarchy1"/>
    <dgm:cxn modelId="{52AE086F-04DA-4B3B-9A09-2CF4B47C9E5F}" type="presParOf" srcId="{D2878EF7-F7F7-40C5-B8E1-6067648C88A3}" destId="{6D6CD63B-DEA5-48D9-805C-E6887D083A58}" srcOrd="3" destOrd="0" presId="urn:microsoft.com/office/officeart/2005/8/layout/hierarchy1"/>
    <dgm:cxn modelId="{EC9CD2C0-FF66-42CB-AE01-A044B8E1D3CA}" type="presParOf" srcId="{6D6CD63B-DEA5-48D9-805C-E6887D083A58}" destId="{EB6C8E79-5FBF-4AFB-A630-402B5996DD2A}" srcOrd="0" destOrd="0" presId="urn:microsoft.com/office/officeart/2005/8/layout/hierarchy1"/>
    <dgm:cxn modelId="{A58A0BC4-A8AE-4979-819C-8A7D808B086D}" type="presParOf" srcId="{EB6C8E79-5FBF-4AFB-A630-402B5996DD2A}" destId="{4A5A8572-C200-4F3E-9654-1B02B5CC26C1}" srcOrd="0" destOrd="0" presId="urn:microsoft.com/office/officeart/2005/8/layout/hierarchy1"/>
    <dgm:cxn modelId="{4B831F6B-F02B-48B2-A342-6D08C00BC0E2}" type="presParOf" srcId="{EB6C8E79-5FBF-4AFB-A630-402B5996DD2A}" destId="{583980CB-87FD-4230-944F-DF3747ED6EE3}" srcOrd="1" destOrd="0" presId="urn:microsoft.com/office/officeart/2005/8/layout/hierarchy1"/>
    <dgm:cxn modelId="{19520B4C-7703-43FC-9928-7AB87BE5D4C4}" type="presParOf" srcId="{6D6CD63B-DEA5-48D9-805C-E6887D083A58}" destId="{CB24C450-0EB3-475A-8974-C58F7E385DD1}" srcOrd="1" destOrd="0" presId="urn:microsoft.com/office/officeart/2005/8/layout/hierarchy1"/>
    <dgm:cxn modelId="{846251B3-3C40-4286-8E68-3300A68EB3B5}" type="presParOf" srcId="{D2878EF7-F7F7-40C5-B8E1-6067648C88A3}" destId="{06615C40-600D-4FCA-9129-0DF1DF3692D3}" srcOrd="4" destOrd="0" presId="urn:microsoft.com/office/officeart/2005/8/layout/hierarchy1"/>
    <dgm:cxn modelId="{147449AA-9758-4CFD-8C7E-6C3DE112F556}" type="presParOf" srcId="{D2878EF7-F7F7-40C5-B8E1-6067648C88A3}" destId="{7C95C433-3DF0-420D-89D9-333EA901EAA3}" srcOrd="5" destOrd="0" presId="urn:microsoft.com/office/officeart/2005/8/layout/hierarchy1"/>
    <dgm:cxn modelId="{0C2069FE-FF30-4BEC-B04B-398295615728}" type="presParOf" srcId="{7C95C433-3DF0-420D-89D9-333EA901EAA3}" destId="{18C7CCA4-AA29-4A63-BBF0-70BCDA1A9C3B}" srcOrd="0" destOrd="0" presId="urn:microsoft.com/office/officeart/2005/8/layout/hierarchy1"/>
    <dgm:cxn modelId="{BAFC211A-14ED-4ECD-A96A-7E3FE723685F}" type="presParOf" srcId="{18C7CCA4-AA29-4A63-BBF0-70BCDA1A9C3B}" destId="{C7266BBE-5EEF-4A46-A904-C239581EDDE2}" srcOrd="0" destOrd="0" presId="urn:microsoft.com/office/officeart/2005/8/layout/hierarchy1"/>
    <dgm:cxn modelId="{2F36351B-D8B2-4948-9E5C-63C5A2CCBD55}" type="presParOf" srcId="{18C7CCA4-AA29-4A63-BBF0-70BCDA1A9C3B}" destId="{795C9D83-2853-40BE-85D8-FFB28B27D5DB}" srcOrd="1" destOrd="0" presId="urn:microsoft.com/office/officeart/2005/8/layout/hierarchy1"/>
    <dgm:cxn modelId="{2BF12436-F862-413D-8592-AFA8304B7755}" type="presParOf" srcId="{7C95C433-3DF0-420D-89D9-333EA901EAA3}" destId="{17EDE445-ECD5-4DA1-8D49-5EE41CE62A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3644CC-1DA9-4E9B-BBAB-2B05827AEDE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74F4D8CB-61C2-433D-B1B2-42ECACFEE26D}">
      <dgm:prSet phldrT="[Κείμενο]" custT="1"/>
      <dgm:spPr/>
      <dgm:t>
        <a:bodyPr/>
        <a:lstStyle/>
        <a:p>
          <a:r>
            <a:rPr lang="el-GR" sz="3200" b="1" dirty="0"/>
            <a:t>ΣΥΣΤΗΜΑ ΑΝΑΔΡΑΣΗΣ</a:t>
          </a:r>
        </a:p>
      </dgm:t>
    </dgm:pt>
    <dgm:pt modelId="{09078F30-3492-440F-92BB-9B6195884EAC}" type="parTrans" cxnId="{62F9D5CF-51AA-4F39-A026-9EA0B27D3893}">
      <dgm:prSet/>
      <dgm:spPr/>
      <dgm:t>
        <a:bodyPr/>
        <a:lstStyle/>
        <a:p>
          <a:endParaRPr lang="el-GR"/>
        </a:p>
      </dgm:t>
    </dgm:pt>
    <dgm:pt modelId="{B734C54A-BE19-44A5-8D5D-3A80AFFBFB52}" type="sibTrans" cxnId="{62F9D5CF-51AA-4F39-A026-9EA0B27D3893}">
      <dgm:prSet/>
      <dgm:spPr/>
      <dgm:t>
        <a:bodyPr/>
        <a:lstStyle/>
        <a:p>
          <a:endParaRPr lang="el-GR"/>
        </a:p>
      </dgm:t>
    </dgm:pt>
    <dgm:pt modelId="{F2100377-1752-42A6-9875-F98111C05FE6}">
      <dgm:prSet phldrT="[Κείμενο]" custT="1"/>
      <dgm:spPr/>
      <dgm:t>
        <a:bodyPr/>
        <a:lstStyle/>
        <a:p>
          <a:r>
            <a:rPr lang="el-GR" sz="2000" b="1" dirty="0"/>
            <a:t>ΥΠΟΔΟΧΕΙΣ</a:t>
          </a:r>
        </a:p>
        <a:p>
          <a:r>
            <a:rPr lang="el-GR" sz="1800" dirty="0"/>
            <a:t>Αντιλαμβάνονται τις αλλαγές στο εσωτερικό περιβάλλον και στέλνουν ανάλογη πληροφορία στον εγκέφαλο. </a:t>
          </a:r>
        </a:p>
        <a:p>
          <a:pPr>
            <a:buNone/>
          </a:pPr>
          <a:r>
            <a:rPr lang="el-GR" sz="1800" dirty="0"/>
            <a:t>π.χ.  </a:t>
          </a:r>
          <a:r>
            <a:rPr lang="el-GR" sz="1800" dirty="0" err="1"/>
            <a:t>τασεοϋποδοχείς</a:t>
          </a:r>
          <a:r>
            <a:rPr lang="el-GR" sz="1800" dirty="0"/>
            <a:t>, </a:t>
          </a:r>
          <a:r>
            <a:rPr lang="el-GR" sz="1800" dirty="0" err="1"/>
            <a:t>χημειοϋποδοχείς</a:t>
          </a:r>
          <a:r>
            <a:rPr lang="el-GR" sz="1800" dirty="0"/>
            <a:t> </a:t>
          </a:r>
          <a:r>
            <a:rPr lang="el-GR" sz="1800" dirty="0" err="1"/>
            <a:t>κλπ</a:t>
          </a:r>
          <a:endParaRPr lang="el-GR" sz="1800" dirty="0"/>
        </a:p>
      </dgm:t>
    </dgm:pt>
    <dgm:pt modelId="{6C4B6D56-2612-4DE1-A4AA-0451D998DEB4}" type="parTrans" cxnId="{5D8CE0E3-FB02-443A-BC07-741E5435D1FB}">
      <dgm:prSet/>
      <dgm:spPr/>
      <dgm:t>
        <a:bodyPr/>
        <a:lstStyle/>
        <a:p>
          <a:endParaRPr lang="el-GR"/>
        </a:p>
      </dgm:t>
    </dgm:pt>
    <dgm:pt modelId="{3B9D7B9C-D0B5-477F-AB1A-5F1A5E369782}" type="sibTrans" cxnId="{5D8CE0E3-FB02-443A-BC07-741E5435D1FB}">
      <dgm:prSet/>
      <dgm:spPr/>
      <dgm:t>
        <a:bodyPr/>
        <a:lstStyle/>
        <a:p>
          <a:endParaRPr lang="el-GR"/>
        </a:p>
      </dgm:t>
    </dgm:pt>
    <dgm:pt modelId="{B9ACF6EC-BD90-48C0-A76F-250AC9F2C2D5}">
      <dgm:prSet phldrT="[Κείμενο]" custT="1"/>
      <dgm:spPr/>
      <dgm:t>
        <a:bodyPr/>
        <a:lstStyle/>
        <a:p>
          <a:r>
            <a:rPr lang="el-GR" sz="2000" b="1" dirty="0"/>
            <a:t>ΚΕΝΤΡΟ ΕΛΕΓΧΟΥ</a:t>
          </a:r>
        </a:p>
        <a:p>
          <a:r>
            <a:rPr lang="el-GR" sz="1600" dirty="0"/>
            <a:t>Περιοχή του εγκεφάλου ή κάποιος ενδοκρινής αδένας</a:t>
          </a:r>
          <a:r>
            <a:rPr lang="en-US" sz="1600" dirty="0"/>
            <a:t>.</a:t>
          </a:r>
          <a:endParaRPr lang="el-GR" sz="1600" dirty="0"/>
        </a:p>
        <a:p>
          <a:pPr>
            <a:buNone/>
          </a:pPr>
          <a:r>
            <a:rPr lang="el-GR" sz="1600" dirty="0"/>
            <a:t>π.χ.  Κέντρα ελέγχου του καρδιακού ρυθμού, του </a:t>
          </a:r>
          <a:r>
            <a:rPr lang="en-US" sz="1600" dirty="0"/>
            <a:t>pH </a:t>
          </a:r>
          <a:r>
            <a:rPr lang="el-GR" sz="1600" dirty="0"/>
            <a:t>του αίματος, της θερμοκρασίας του σώματος, του ρυθμού αναπνοής κ.λπ.</a:t>
          </a:r>
        </a:p>
      </dgm:t>
    </dgm:pt>
    <dgm:pt modelId="{97666867-1AEE-43FE-A4FA-CB01A65E91E2}" type="parTrans" cxnId="{07EFA0F8-6593-44C4-B84C-177CF31C046F}">
      <dgm:prSet/>
      <dgm:spPr/>
      <dgm:t>
        <a:bodyPr/>
        <a:lstStyle/>
        <a:p>
          <a:endParaRPr lang="el-GR"/>
        </a:p>
      </dgm:t>
    </dgm:pt>
    <dgm:pt modelId="{F0F2B96F-5D57-464B-A971-4C39C494E48F}" type="sibTrans" cxnId="{07EFA0F8-6593-44C4-B84C-177CF31C046F}">
      <dgm:prSet/>
      <dgm:spPr/>
      <dgm:t>
        <a:bodyPr/>
        <a:lstStyle/>
        <a:p>
          <a:endParaRPr lang="el-GR"/>
        </a:p>
      </dgm:t>
    </dgm:pt>
    <dgm:pt modelId="{7139510B-1FFF-4EFB-BFB5-1170B5FE8C90}">
      <dgm:prSet custT="1"/>
      <dgm:spPr/>
      <dgm:t>
        <a:bodyPr/>
        <a:lstStyle/>
        <a:p>
          <a:r>
            <a:rPr lang="el-GR" sz="2000" b="1" dirty="0"/>
            <a:t>ΕΚΤΕΛΕΣΤΙΚΑ ΟΡΓΑΝΑ</a:t>
          </a:r>
        </a:p>
        <a:p>
          <a:r>
            <a:rPr lang="el-GR" sz="1800" dirty="0"/>
            <a:t>Λαμβάνουν εντολή από το κέντρο ελέγχου και αντιδρούν ανάλογα.</a:t>
          </a:r>
        </a:p>
        <a:p>
          <a:r>
            <a:rPr lang="el-GR" sz="1800" dirty="0"/>
            <a:t>Η απάντησή τους ελέγχεται συνεχώς και δίνεται αναφορά στο κέντρο ελέγχου.</a:t>
          </a:r>
        </a:p>
      </dgm:t>
    </dgm:pt>
    <dgm:pt modelId="{01129B7E-D0CE-4E0B-A1F0-2052E8460891}" type="parTrans" cxnId="{629892C6-ABA3-4BF6-8D8E-9DD6798A01ED}">
      <dgm:prSet/>
      <dgm:spPr/>
      <dgm:t>
        <a:bodyPr/>
        <a:lstStyle/>
        <a:p>
          <a:endParaRPr lang="el-GR"/>
        </a:p>
      </dgm:t>
    </dgm:pt>
    <dgm:pt modelId="{143134FE-5E67-4E88-B6F6-DB4509394D38}" type="sibTrans" cxnId="{629892C6-ABA3-4BF6-8D8E-9DD6798A01ED}">
      <dgm:prSet/>
      <dgm:spPr/>
      <dgm:t>
        <a:bodyPr/>
        <a:lstStyle/>
        <a:p>
          <a:endParaRPr lang="el-GR"/>
        </a:p>
      </dgm:t>
    </dgm:pt>
    <dgm:pt modelId="{CEBB38DA-57CC-4301-A53E-E59EF532C644}" type="pres">
      <dgm:prSet presAssocID="{903644CC-1DA9-4E9B-BBAB-2B05827AED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A19017-A00E-4801-90ED-D2453B8A45CF}" type="pres">
      <dgm:prSet presAssocID="{74F4D8CB-61C2-433D-B1B2-42ECACFEE26D}" presName="hierRoot1" presStyleCnt="0"/>
      <dgm:spPr/>
    </dgm:pt>
    <dgm:pt modelId="{2CAE2F56-400F-479A-81C8-B10A30187715}" type="pres">
      <dgm:prSet presAssocID="{74F4D8CB-61C2-433D-B1B2-42ECACFEE26D}" presName="composite" presStyleCnt="0"/>
      <dgm:spPr/>
    </dgm:pt>
    <dgm:pt modelId="{A523B2DC-4377-4B03-8A42-7108338D9104}" type="pres">
      <dgm:prSet presAssocID="{74F4D8CB-61C2-433D-B1B2-42ECACFEE26D}" presName="background" presStyleLbl="node0" presStyleIdx="0" presStyleCnt="1"/>
      <dgm:spPr/>
    </dgm:pt>
    <dgm:pt modelId="{D64B90B4-EDE4-4596-AE85-EA4EB087FF4D}" type="pres">
      <dgm:prSet presAssocID="{74F4D8CB-61C2-433D-B1B2-42ECACFEE26D}" presName="text" presStyleLbl="fgAcc0" presStyleIdx="0" presStyleCnt="1">
        <dgm:presLayoutVars>
          <dgm:chPref val="3"/>
        </dgm:presLayoutVars>
      </dgm:prSet>
      <dgm:spPr/>
    </dgm:pt>
    <dgm:pt modelId="{D2878EF7-F7F7-40C5-B8E1-6067648C88A3}" type="pres">
      <dgm:prSet presAssocID="{74F4D8CB-61C2-433D-B1B2-42ECACFEE26D}" presName="hierChild2" presStyleCnt="0"/>
      <dgm:spPr/>
    </dgm:pt>
    <dgm:pt modelId="{4D27C231-34D6-428A-B63F-E4594A52DBC1}" type="pres">
      <dgm:prSet presAssocID="{6C4B6D56-2612-4DE1-A4AA-0451D998DEB4}" presName="Name10" presStyleLbl="parChTrans1D2" presStyleIdx="0" presStyleCnt="3"/>
      <dgm:spPr/>
    </dgm:pt>
    <dgm:pt modelId="{CD684FCA-1BDD-4716-B171-D0929DC7ACCD}" type="pres">
      <dgm:prSet presAssocID="{F2100377-1752-42A6-9875-F98111C05FE6}" presName="hierRoot2" presStyleCnt="0"/>
      <dgm:spPr/>
    </dgm:pt>
    <dgm:pt modelId="{6C371657-E15A-4674-9186-46460470B626}" type="pres">
      <dgm:prSet presAssocID="{F2100377-1752-42A6-9875-F98111C05FE6}" presName="composite2" presStyleCnt="0"/>
      <dgm:spPr/>
    </dgm:pt>
    <dgm:pt modelId="{292F1629-38DC-4349-B31C-CEC0C24325D1}" type="pres">
      <dgm:prSet presAssocID="{F2100377-1752-42A6-9875-F98111C05FE6}" presName="background2" presStyleLbl="node2" presStyleIdx="0" presStyleCnt="3"/>
      <dgm:spPr/>
    </dgm:pt>
    <dgm:pt modelId="{2F0E7B92-DEBA-4B37-AC36-A7291BEC3CAF}" type="pres">
      <dgm:prSet presAssocID="{F2100377-1752-42A6-9875-F98111C05FE6}" presName="text2" presStyleLbl="fgAcc2" presStyleIdx="0" presStyleCnt="3" custScaleX="110242" custScaleY="119357">
        <dgm:presLayoutVars>
          <dgm:chPref val="3"/>
        </dgm:presLayoutVars>
      </dgm:prSet>
      <dgm:spPr/>
    </dgm:pt>
    <dgm:pt modelId="{A0720EF3-7221-4F24-9313-72830C6949B2}" type="pres">
      <dgm:prSet presAssocID="{F2100377-1752-42A6-9875-F98111C05FE6}" presName="hierChild3" presStyleCnt="0"/>
      <dgm:spPr/>
    </dgm:pt>
    <dgm:pt modelId="{F6C6CA0C-D684-4231-A1E8-B0B6ABFECB94}" type="pres">
      <dgm:prSet presAssocID="{97666867-1AEE-43FE-A4FA-CB01A65E91E2}" presName="Name10" presStyleLbl="parChTrans1D2" presStyleIdx="1" presStyleCnt="3"/>
      <dgm:spPr/>
    </dgm:pt>
    <dgm:pt modelId="{6D6CD63B-DEA5-48D9-805C-E6887D083A58}" type="pres">
      <dgm:prSet presAssocID="{B9ACF6EC-BD90-48C0-A76F-250AC9F2C2D5}" presName="hierRoot2" presStyleCnt="0"/>
      <dgm:spPr/>
    </dgm:pt>
    <dgm:pt modelId="{EB6C8E79-5FBF-4AFB-A630-402B5996DD2A}" type="pres">
      <dgm:prSet presAssocID="{B9ACF6EC-BD90-48C0-A76F-250AC9F2C2D5}" presName="composite2" presStyleCnt="0"/>
      <dgm:spPr/>
    </dgm:pt>
    <dgm:pt modelId="{4A5A8572-C200-4F3E-9654-1B02B5CC26C1}" type="pres">
      <dgm:prSet presAssocID="{B9ACF6EC-BD90-48C0-A76F-250AC9F2C2D5}" presName="background2" presStyleLbl="node2" presStyleIdx="1" presStyleCnt="3"/>
      <dgm:spPr/>
    </dgm:pt>
    <dgm:pt modelId="{583980CB-87FD-4230-944F-DF3747ED6EE3}" type="pres">
      <dgm:prSet presAssocID="{B9ACF6EC-BD90-48C0-A76F-250AC9F2C2D5}" presName="text2" presStyleLbl="fgAcc2" presStyleIdx="1" presStyleCnt="3" custScaleX="96534" custScaleY="114831">
        <dgm:presLayoutVars>
          <dgm:chPref val="3"/>
        </dgm:presLayoutVars>
      </dgm:prSet>
      <dgm:spPr/>
    </dgm:pt>
    <dgm:pt modelId="{CB24C450-0EB3-475A-8974-C58F7E385DD1}" type="pres">
      <dgm:prSet presAssocID="{B9ACF6EC-BD90-48C0-A76F-250AC9F2C2D5}" presName="hierChild3" presStyleCnt="0"/>
      <dgm:spPr/>
    </dgm:pt>
    <dgm:pt modelId="{06615C40-600D-4FCA-9129-0DF1DF3692D3}" type="pres">
      <dgm:prSet presAssocID="{01129B7E-D0CE-4E0B-A1F0-2052E8460891}" presName="Name10" presStyleLbl="parChTrans1D2" presStyleIdx="2" presStyleCnt="3"/>
      <dgm:spPr/>
    </dgm:pt>
    <dgm:pt modelId="{7C95C433-3DF0-420D-89D9-333EA901EAA3}" type="pres">
      <dgm:prSet presAssocID="{7139510B-1FFF-4EFB-BFB5-1170B5FE8C90}" presName="hierRoot2" presStyleCnt="0"/>
      <dgm:spPr/>
    </dgm:pt>
    <dgm:pt modelId="{18C7CCA4-AA29-4A63-BBF0-70BCDA1A9C3B}" type="pres">
      <dgm:prSet presAssocID="{7139510B-1FFF-4EFB-BFB5-1170B5FE8C90}" presName="composite2" presStyleCnt="0"/>
      <dgm:spPr/>
    </dgm:pt>
    <dgm:pt modelId="{C7266BBE-5EEF-4A46-A904-C239581EDDE2}" type="pres">
      <dgm:prSet presAssocID="{7139510B-1FFF-4EFB-BFB5-1170B5FE8C90}" presName="background2" presStyleLbl="node2" presStyleIdx="2" presStyleCnt="3"/>
      <dgm:spPr/>
    </dgm:pt>
    <dgm:pt modelId="{795C9D83-2853-40BE-85D8-FFB28B27D5DB}" type="pres">
      <dgm:prSet presAssocID="{7139510B-1FFF-4EFB-BFB5-1170B5FE8C90}" presName="text2" presStyleLbl="fgAcc2" presStyleIdx="2" presStyleCnt="3" custScaleX="106355" custScaleY="116465">
        <dgm:presLayoutVars>
          <dgm:chPref val="3"/>
        </dgm:presLayoutVars>
      </dgm:prSet>
      <dgm:spPr/>
    </dgm:pt>
    <dgm:pt modelId="{17EDE445-ECD5-4DA1-8D49-5EE41CE62A18}" type="pres">
      <dgm:prSet presAssocID="{7139510B-1FFF-4EFB-BFB5-1170B5FE8C90}" presName="hierChild3" presStyleCnt="0"/>
      <dgm:spPr/>
    </dgm:pt>
  </dgm:ptLst>
  <dgm:cxnLst>
    <dgm:cxn modelId="{9AFAE530-4ED0-4593-B76A-D018C3F18E74}" type="presOf" srcId="{F2100377-1752-42A6-9875-F98111C05FE6}" destId="{2F0E7B92-DEBA-4B37-AC36-A7291BEC3CAF}" srcOrd="0" destOrd="0" presId="urn:microsoft.com/office/officeart/2005/8/layout/hierarchy1"/>
    <dgm:cxn modelId="{EC79BB34-4C6D-4981-A5A4-15B8484E52FC}" type="presOf" srcId="{903644CC-1DA9-4E9B-BBAB-2B05827AEDE3}" destId="{CEBB38DA-57CC-4301-A53E-E59EF532C644}" srcOrd="0" destOrd="0" presId="urn:microsoft.com/office/officeart/2005/8/layout/hierarchy1"/>
    <dgm:cxn modelId="{35A6B538-8FED-4167-9D18-3BEE83D15EB9}" type="presOf" srcId="{97666867-1AEE-43FE-A4FA-CB01A65E91E2}" destId="{F6C6CA0C-D684-4231-A1E8-B0B6ABFECB94}" srcOrd="0" destOrd="0" presId="urn:microsoft.com/office/officeart/2005/8/layout/hierarchy1"/>
    <dgm:cxn modelId="{18192387-0CEA-405C-99F9-7030A504A5E7}" type="presOf" srcId="{74F4D8CB-61C2-433D-B1B2-42ECACFEE26D}" destId="{D64B90B4-EDE4-4596-AE85-EA4EB087FF4D}" srcOrd="0" destOrd="0" presId="urn:microsoft.com/office/officeart/2005/8/layout/hierarchy1"/>
    <dgm:cxn modelId="{1682A58F-BA5E-45ED-A35C-3CD88474B9EE}" type="presOf" srcId="{6C4B6D56-2612-4DE1-A4AA-0451D998DEB4}" destId="{4D27C231-34D6-428A-B63F-E4594A52DBC1}" srcOrd="0" destOrd="0" presId="urn:microsoft.com/office/officeart/2005/8/layout/hierarchy1"/>
    <dgm:cxn modelId="{99641FB0-E709-4E96-B6BB-49AFA179C27D}" type="presOf" srcId="{01129B7E-D0CE-4E0B-A1F0-2052E8460891}" destId="{06615C40-600D-4FCA-9129-0DF1DF3692D3}" srcOrd="0" destOrd="0" presId="urn:microsoft.com/office/officeart/2005/8/layout/hierarchy1"/>
    <dgm:cxn modelId="{629892C6-ABA3-4BF6-8D8E-9DD6798A01ED}" srcId="{74F4D8CB-61C2-433D-B1B2-42ECACFEE26D}" destId="{7139510B-1FFF-4EFB-BFB5-1170B5FE8C90}" srcOrd="2" destOrd="0" parTransId="{01129B7E-D0CE-4E0B-A1F0-2052E8460891}" sibTransId="{143134FE-5E67-4E88-B6F6-DB4509394D38}"/>
    <dgm:cxn modelId="{19ABB8CD-2CA1-4876-B0B1-F61A878B09D4}" type="presOf" srcId="{B9ACF6EC-BD90-48C0-A76F-250AC9F2C2D5}" destId="{583980CB-87FD-4230-944F-DF3747ED6EE3}" srcOrd="0" destOrd="0" presId="urn:microsoft.com/office/officeart/2005/8/layout/hierarchy1"/>
    <dgm:cxn modelId="{62F9D5CF-51AA-4F39-A026-9EA0B27D3893}" srcId="{903644CC-1DA9-4E9B-BBAB-2B05827AEDE3}" destId="{74F4D8CB-61C2-433D-B1B2-42ECACFEE26D}" srcOrd="0" destOrd="0" parTransId="{09078F30-3492-440F-92BB-9B6195884EAC}" sibTransId="{B734C54A-BE19-44A5-8D5D-3A80AFFBFB52}"/>
    <dgm:cxn modelId="{64CC08D8-11F0-4F5F-B6F4-D5864C27D602}" type="presOf" srcId="{7139510B-1FFF-4EFB-BFB5-1170B5FE8C90}" destId="{795C9D83-2853-40BE-85D8-FFB28B27D5DB}" srcOrd="0" destOrd="0" presId="urn:microsoft.com/office/officeart/2005/8/layout/hierarchy1"/>
    <dgm:cxn modelId="{5D8CE0E3-FB02-443A-BC07-741E5435D1FB}" srcId="{74F4D8CB-61C2-433D-B1B2-42ECACFEE26D}" destId="{F2100377-1752-42A6-9875-F98111C05FE6}" srcOrd="0" destOrd="0" parTransId="{6C4B6D56-2612-4DE1-A4AA-0451D998DEB4}" sibTransId="{3B9D7B9C-D0B5-477F-AB1A-5F1A5E369782}"/>
    <dgm:cxn modelId="{07EFA0F8-6593-44C4-B84C-177CF31C046F}" srcId="{74F4D8CB-61C2-433D-B1B2-42ECACFEE26D}" destId="{B9ACF6EC-BD90-48C0-A76F-250AC9F2C2D5}" srcOrd="1" destOrd="0" parTransId="{97666867-1AEE-43FE-A4FA-CB01A65E91E2}" sibTransId="{F0F2B96F-5D57-464B-A971-4C39C494E48F}"/>
    <dgm:cxn modelId="{F3DF2FEE-C062-4307-AFAC-FF0F6A80667C}" type="presParOf" srcId="{CEBB38DA-57CC-4301-A53E-E59EF532C644}" destId="{C4A19017-A00E-4801-90ED-D2453B8A45CF}" srcOrd="0" destOrd="0" presId="urn:microsoft.com/office/officeart/2005/8/layout/hierarchy1"/>
    <dgm:cxn modelId="{C64223C4-C450-44A3-B73C-A485B2CFCBD9}" type="presParOf" srcId="{C4A19017-A00E-4801-90ED-D2453B8A45CF}" destId="{2CAE2F56-400F-479A-81C8-B10A30187715}" srcOrd="0" destOrd="0" presId="urn:microsoft.com/office/officeart/2005/8/layout/hierarchy1"/>
    <dgm:cxn modelId="{1D952E4A-2CC2-4550-9744-5C876573A98D}" type="presParOf" srcId="{2CAE2F56-400F-479A-81C8-B10A30187715}" destId="{A523B2DC-4377-4B03-8A42-7108338D9104}" srcOrd="0" destOrd="0" presId="urn:microsoft.com/office/officeart/2005/8/layout/hierarchy1"/>
    <dgm:cxn modelId="{21F72C36-89BC-4C11-AD68-26EC80809743}" type="presParOf" srcId="{2CAE2F56-400F-479A-81C8-B10A30187715}" destId="{D64B90B4-EDE4-4596-AE85-EA4EB087FF4D}" srcOrd="1" destOrd="0" presId="urn:microsoft.com/office/officeart/2005/8/layout/hierarchy1"/>
    <dgm:cxn modelId="{4E904D27-C23D-46F4-BBD2-345F87AB4FAA}" type="presParOf" srcId="{C4A19017-A00E-4801-90ED-D2453B8A45CF}" destId="{D2878EF7-F7F7-40C5-B8E1-6067648C88A3}" srcOrd="1" destOrd="0" presId="urn:microsoft.com/office/officeart/2005/8/layout/hierarchy1"/>
    <dgm:cxn modelId="{778F92D1-E2E3-4711-9F60-551012E23959}" type="presParOf" srcId="{D2878EF7-F7F7-40C5-B8E1-6067648C88A3}" destId="{4D27C231-34D6-428A-B63F-E4594A52DBC1}" srcOrd="0" destOrd="0" presId="urn:microsoft.com/office/officeart/2005/8/layout/hierarchy1"/>
    <dgm:cxn modelId="{0C8AB4B8-445C-4314-82C8-84D150FC438E}" type="presParOf" srcId="{D2878EF7-F7F7-40C5-B8E1-6067648C88A3}" destId="{CD684FCA-1BDD-4716-B171-D0929DC7ACCD}" srcOrd="1" destOrd="0" presId="urn:microsoft.com/office/officeart/2005/8/layout/hierarchy1"/>
    <dgm:cxn modelId="{18AE0BE5-0351-45A0-A1DA-F1E5078C102E}" type="presParOf" srcId="{CD684FCA-1BDD-4716-B171-D0929DC7ACCD}" destId="{6C371657-E15A-4674-9186-46460470B626}" srcOrd="0" destOrd="0" presId="urn:microsoft.com/office/officeart/2005/8/layout/hierarchy1"/>
    <dgm:cxn modelId="{778FB544-02E3-48EF-9940-D955188E40E8}" type="presParOf" srcId="{6C371657-E15A-4674-9186-46460470B626}" destId="{292F1629-38DC-4349-B31C-CEC0C24325D1}" srcOrd="0" destOrd="0" presId="urn:microsoft.com/office/officeart/2005/8/layout/hierarchy1"/>
    <dgm:cxn modelId="{099EA4E8-7046-423D-9A93-ACC55D72CEA4}" type="presParOf" srcId="{6C371657-E15A-4674-9186-46460470B626}" destId="{2F0E7B92-DEBA-4B37-AC36-A7291BEC3CAF}" srcOrd="1" destOrd="0" presId="urn:microsoft.com/office/officeart/2005/8/layout/hierarchy1"/>
    <dgm:cxn modelId="{F88343C9-04BE-4304-B895-B975B8D431FB}" type="presParOf" srcId="{CD684FCA-1BDD-4716-B171-D0929DC7ACCD}" destId="{A0720EF3-7221-4F24-9313-72830C6949B2}" srcOrd="1" destOrd="0" presId="urn:microsoft.com/office/officeart/2005/8/layout/hierarchy1"/>
    <dgm:cxn modelId="{94790E63-F49B-48E2-849D-E50576A13637}" type="presParOf" srcId="{D2878EF7-F7F7-40C5-B8E1-6067648C88A3}" destId="{F6C6CA0C-D684-4231-A1E8-B0B6ABFECB94}" srcOrd="2" destOrd="0" presId="urn:microsoft.com/office/officeart/2005/8/layout/hierarchy1"/>
    <dgm:cxn modelId="{52AE086F-04DA-4B3B-9A09-2CF4B47C9E5F}" type="presParOf" srcId="{D2878EF7-F7F7-40C5-B8E1-6067648C88A3}" destId="{6D6CD63B-DEA5-48D9-805C-E6887D083A58}" srcOrd="3" destOrd="0" presId="urn:microsoft.com/office/officeart/2005/8/layout/hierarchy1"/>
    <dgm:cxn modelId="{EC9CD2C0-FF66-42CB-AE01-A044B8E1D3CA}" type="presParOf" srcId="{6D6CD63B-DEA5-48D9-805C-E6887D083A58}" destId="{EB6C8E79-5FBF-4AFB-A630-402B5996DD2A}" srcOrd="0" destOrd="0" presId="urn:microsoft.com/office/officeart/2005/8/layout/hierarchy1"/>
    <dgm:cxn modelId="{A58A0BC4-A8AE-4979-819C-8A7D808B086D}" type="presParOf" srcId="{EB6C8E79-5FBF-4AFB-A630-402B5996DD2A}" destId="{4A5A8572-C200-4F3E-9654-1B02B5CC26C1}" srcOrd="0" destOrd="0" presId="urn:microsoft.com/office/officeart/2005/8/layout/hierarchy1"/>
    <dgm:cxn modelId="{4B831F6B-F02B-48B2-A342-6D08C00BC0E2}" type="presParOf" srcId="{EB6C8E79-5FBF-4AFB-A630-402B5996DD2A}" destId="{583980CB-87FD-4230-944F-DF3747ED6EE3}" srcOrd="1" destOrd="0" presId="urn:microsoft.com/office/officeart/2005/8/layout/hierarchy1"/>
    <dgm:cxn modelId="{19520B4C-7703-43FC-9928-7AB87BE5D4C4}" type="presParOf" srcId="{6D6CD63B-DEA5-48D9-805C-E6887D083A58}" destId="{CB24C450-0EB3-475A-8974-C58F7E385DD1}" srcOrd="1" destOrd="0" presId="urn:microsoft.com/office/officeart/2005/8/layout/hierarchy1"/>
    <dgm:cxn modelId="{846251B3-3C40-4286-8E68-3300A68EB3B5}" type="presParOf" srcId="{D2878EF7-F7F7-40C5-B8E1-6067648C88A3}" destId="{06615C40-600D-4FCA-9129-0DF1DF3692D3}" srcOrd="4" destOrd="0" presId="urn:microsoft.com/office/officeart/2005/8/layout/hierarchy1"/>
    <dgm:cxn modelId="{147449AA-9758-4CFD-8C7E-6C3DE112F556}" type="presParOf" srcId="{D2878EF7-F7F7-40C5-B8E1-6067648C88A3}" destId="{7C95C433-3DF0-420D-89D9-333EA901EAA3}" srcOrd="5" destOrd="0" presId="urn:microsoft.com/office/officeart/2005/8/layout/hierarchy1"/>
    <dgm:cxn modelId="{0C2069FE-FF30-4BEC-B04B-398295615728}" type="presParOf" srcId="{7C95C433-3DF0-420D-89D9-333EA901EAA3}" destId="{18C7CCA4-AA29-4A63-BBF0-70BCDA1A9C3B}" srcOrd="0" destOrd="0" presId="urn:microsoft.com/office/officeart/2005/8/layout/hierarchy1"/>
    <dgm:cxn modelId="{BAFC211A-14ED-4ECD-A96A-7E3FE723685F}" type="presParOf" srcId="{18C7CCA4-AA29-4A63-BBF0-70BCDA1A9C3B}" destId="{C7266BBE-5EEF-4A46-A904-C239581EDDE2}" srcOrd="0" destOrd="0" presId="urn:microsoft.com/office/officeart/2005/8/layout/hierarchy1"/>
    <dgm:cxn modelId="{2F36351B-D8B2-4948-9E5C-63C5A2CCBD55}" type="presParOf" srcId="{18C7CCA4-AA29-4A63-BBF0-70BCDA1A9C3B}" destId="{795C9D83-2853-40BE-85D8-FFB28B27D5DB}" srcOrd="1" destOrd="0" presId="urn:microsoft.com/office/officeart/2005/8/layout/hierarchy1"/>
    <dgm:cxn modelId="{2BF12436-F862-413D-8592-AFA8304B7755}" type="presParOf" srcId="{7C95C433-3DF0-420D-89D9-333EA901EAA3}" destId="{17EDE445-ECD5-4DA1-8D49-5EE41CE62A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82AEAE-F2FD-4262-A10C-7B0483CBEA4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02DF58E-BC6C-471D-95F1-396C02DB0E8E}">
      <dgm:prSet phldrT="[Κείμενο]"/>
      <dgm:spPr/>
      <dgm:t>
        <a:bodyPr/>
        <a:lstStyle/>
        <a:p>
          <a:r>
            <a:rPr lang="el-GR" dirty="0"/>
            <a:t>Χαμηλή αρτηριακή πίεση</a:t>
          </a:r>
        </a:p>
      </dgm:t>
    </dgm:pt>
    <dgm:pt modelId="{CFBE130B-1262-4729-81ED-BF8DFB2485D5}" type="parTrans" cxnId="{DE297FB6-946D-4B93-8D48-2EC132BF2884}">
      <dgm:prSet/>
      <dgm:spPr/>
      <dgm:t>
        <a:bodyPr/>
        <a:lstStyle/>
        <a:p>
          <a:endParaRPr lang="el-GR"/>
        </a:p>
      </dgm:t>
    </dgm:pt>
    <dgm:pt modelId="{1F4FFA8D-7F2B-4BC7-BA2A-F9B1F93F7C04}" type="sibTrans" cxnId="{DE297FB6-946D-4B93-8D48-2EC132BF2884}">
      <dgm:prSet/>
      <dgm:spPr/>
      <dgm:t>
        <a:bodyPr/>
        <a:lstStyle/>
        <a:p>
          <a:endParaRPr lang="el-GR"/>
        </a:p>
      </dgm:t>
    </dgm:pt>
    <dgm:pt modelId="{87755A0B-1B4A-4D9D-BE50-BCFD35AAD338}">
      <dgm:prSet phldrT="[Κείμενο]"/>
      <dgm:spPr/>
      <dgm:t>
        <a:bodyPr/>
        <a:lstStyle/>
        <a:p>
          <a:r>
            <a:rPr lang="el-GR" dirty="0"/>
            <a:t>Τα όργανα του σώματος, όπως ο εγκέφαλος δεν </a:t>
          </a:r>
          <a:r>
            <a:rPr lang="el-GR" dirty="0" err="1"/>
            <a:t>αιματώνονται</a:t>
          </a:r>
          <a:r>
            <a:rPr lang="el-GR" dirty="0"/>
            <a:t> επαρκώς  </a:t>
          </a:r>
        </a:p>
      </dgm:t>
    </dgm:pt>
    <dgm:pt modelId="{CB846F4E-CB2A-4385-9BBF-43C87CE1611F}" type="parTrans" cxnId="{C382C419-1771-4995-9429-4108018BF734}">
      <dgm:prSet/>
      <dgm:spPr/>
      <dgm:t>
        <a:bodyPr/>
        <a:lstStyle/>
        <a:p>
          <a:endParaRPr lang="el-GR"/>
        </a:p>
      </dgm:t>
    </dgm:pt>
    <dgm:pt modelId="{BD7D21F7-573B-4E0B-BC3D-B997425A39C7}" type="sibTrans" cxnId="{C382C419-1771-4995-9429-4108018BF734}">
      <dgm:prSet/>
      <dgm:spPr/>
      <dgm:t>
        <a:bodyPr/>
        <a:lstStyle/>
        <a:p>
          <a:endParaRPr lang="el-GR"/>
        </a:p>
      </dgm:t>
    </dgm:pt>
    <dgm:pt modelId="{050F5A6E-FD7E-4FC0-AC3A-39193361506E}">
      <dgm:prSet phldrT="[Κείμενο]"/>
      <dgm:spPr/>
      <dgm:t>
        <a:bodyPr/>
        <a:lstStyle/>
        <a:p>
          <a:r>
            <a:rPr lang="el-GR" dirty="0"/>
            <a:t>Τα όργανα του σώματος δεν τροφοδοτούνται με τα απαραίτητο οξυγόνο και θρεπτικές ουσίες</a:t>
          </a:r>
        </a:p>
      </dgm:t>
    </dgm:pt>
    <dgm:pt modelId="{F7C1CFA0-5722-4575-BF1A-0470CBEE3480}" type="parTrans" cxnId="{5B5C43E8-8552-4C48-82A4-3ECA765B9F95}">
      <dgm:prSet/>
      <dgm:spPr/>
      <dgm:t>
        <a:bodyPr/>
        <a:lstStyle/>
        <a:p>
          <a:endParaRPr lang="el-GR"/>
        </a:p>
      </dgm:t>
    </dgm:pt>
    <dgm:pt modelId="{E8E75CA1-048E-4895-9056-1DE8831F4DEC}" type="sibTrans" cxnId="{5B5C43E8-8552-4C48-82A4-3ECA765B9F95}">
      <dgm:prSet/>
      <dgm:spPr/>
      <dgm:t>
        <a:bodyPr/>
        <a:lstStyle/>
        <a:p>
          <a:endParaRPr lang="el-GR"/>
        </a:p>
      </dgm:t>
    </dgm:pt>
    <dgm:pt modelId="{47CE06C9-2E86-48FE-82E5-F65685B54B18}">
      <dgm:prSet/>
      <dgm:spPr/>
      <dgm:t>
        <a:bodyPr/>
        <a:lstStyle/>
        <a:p>
          <a:r>
            <a:rPr lang="el-GR" dirty="0"/>
            <a:t>έλλειψη ενέργειας στους ιστούς</a:t>
          </a:r>
        </a:p>
      </dgm:t>
    </dgm:pt>
    <dgm:pt modelId="{619F8AA3-E78E-48DE-92DD-254682D9D08C}" type="parTrans" cxnId="{1E128FF8-5719-49EB-871D-37DD3CC9CA64}">
      <dgm:prSet/>
      <dgm:spPr/>
      <dgm:t>
        <a:bodyPr/>
        <a:lstStyle/>
        <a:p>
          <a:endParaRPr lang="el-GR"/>
        </a:p>
      </dgm:t>
    </dgm:pt>
    <dgm:pt modelId="{076584F5-48B4-417E-961D-2C41E87EF15A}" type="sibTrans" cxnId="{1E128FF8-5719-49EB-871D-37DD3CC9CA64}">
      <dgm:prSet/>
      <dgm:spPr/>
      <dgm:t>
        <a:bodyPr/>
        <a:lstStyle/>
        <a:p>
          <a:endParaRPr lang="el-GR"/>
        </a:p>
      </dgm:t>
    </dgm:pt>
    <dgm:pt modelId="{9E64E0ED-6255-437B-A8C3-879C67FBCABC}" type="pres">
      <dgm:prSet presAssocID="{D582AEAE-F2FD-4262-A10C-7B0483CBEA49}" presName="Name0" presStyleCnt="0">
        <dgm:presLayoutVars>
          <dgm:dir/>
          <dgm:resizeHandles val="exact"/>
        </dgm:presLayoutVars>
      </dgm:prSet>
      <dgm:spPr/>
    </dgm:pt>
    <dgm:pt modelId="{F9B5241F-3F1F-4E28-A142-12412F9C51A2}" type="pres">
      <dgm:prSet presAssocID="{F02DF58E-BC6C-471D-95F1-396C02DB0E8E}" presName="node" presStyleLbl="node1" presStyleIdx="0" presStyleCnt="4">
        <dgm:presLayoutVars>
          <dgm:bulletEnabled val="1"/>
        </dgm:presLayoutVars>
      </dgm:prSet>
      <dgm:spPr/>
    </dgm:pt>
    <dgm:pt modelId="{239355CA-F866-4B1E-97F0-506FF6374D60}" type="pres">
      <dgm:prSet presAssocID="{1F4FFA8D-7F2B-4BC7-BA2A-F9B1F93F7C04}" presName="sibTrans" presStyleLbl="sibTrans2D1" presStyleIdx="0" presStyleCnt="3"/>
      <dgm:spPr/>
    </dgm:pt>
    <dgm:pt modelId="{01D6F40B-887C-4884-9097-ED4AFB746C82}" type="pres">
      <dgm:prSet presAssocID="{1F4FFA8D-7F2B-4BC7-BA2A-F9B1F93F7C04}" presName="connectorText" presStyleLbl="sibTrans2D1" presStyleIdx="0" presStyleCnt="3"/>
      <dgm:spPr/>
    </dgm:pt>
    <dgm:pt modelId="{1CD5DF48-7C72-416C-B21C-02C66C1E8B77}" type="pres">
      <dgm:prSet presAssocID="{87755A0B-1B4A-4D9D-BE50-BCFD35AAD338}" presName="node" presStyleLbl="node1" presStyleIdx="1" presStyleCnt="4">
        <dgm:presLayoutVars>
          <dgm:bulletEnabled val="1"/>
        </dgm:presLayoutVars>
      </dgm:prSet>
      <dgm:spPr/>
    </dgm:pt>
    <dgm:pt modelId="{F1569087-33FA-4897-AE9F-1B14DD990386}" type="pres">
      <dgm:prSet presAssocID="{BD7D21F7-573B-4E0B-BC3D-B997425A39C7}" presName="sibTrans" presStyleLbl="sibTrans2D1" presStyleIdx="1" presStyleCnt="3"/>
      <dgm:spPr/>
    </dgm:pt>
    <dgm:pt modelId="{D10E4EB2-E42E-4169-8A1C-223E6EDC4D94}" type="pres">
      <dgm:prSet presAssocID="{BD7D21F7-573B-4E0B-BC3D-B997425A39C7}" presName="connectorText" presStyleLbl="sibTrans2D1" presStyleIdx="1" presStyleCnt="3"/>
      <dgm:spPr/>
    </dgm:pt>
    <dgm:pt modelId="{C2BAB2D6-F7C4-45E2-AF89-30F13AD29077}" type="pres">
      <dgm:prSet presAssocID="{050F5A6E-FD7E-4FC0-AC3A-39193361506E}" presName="node" presStyleLbl="node1" presStyleIdx="2" presStyleCnt="4">
        <dgm:presLayoutVars>
          <dgm:bulletEnabled val="1"/>
        </dgm:presLayoutVars>
      </dgm:prSet>
      <dgm:spPr/>
    </dgm:pt>
    <dgm:pt modelId="{6D89FBAE-60DB-4FE8-9A24-B185C5D8CD22}" type="pres">
      <dgm:prSet presAssocID="{E8E75CA1-048E-4895-9056-1DE8831F4DEC}" presName="sibTrans" presStyleLbl="sibTrans2D1" presStyleIdx="2" presStyleCnt="3"/>
      <dgm:spPr/>
    </dgm:pt>
    <dgm:pt modelId="{E2B1C468-FF55-448D-AA4D-BD094BE0B070}" type="pres">
      <dgm:prSet presAssocID="{E8E75CA1-048E-4895-9056-1DE8831F4DEC}" presName="connectorText" presStyleLbl="sibTrans2D1" presStyleIdx="2" presStyleCnt="3"/>
      <dgm:spPr/>
    </dgm:pt>
    <dgm:pt modelId="{7EADAF2F-09C0-4FB9-868A-2FE032A88662}" type="pres">
      <dgm:prSet presAssocID="{47CE06C9-2E86-48FE-82E5-F65685B54B18}" presName="node" presStyleLbl="node1" presStyleIdx="3" presStyleCnt="4">
        <dgm:presLayoutVars>
          <dgm:bulletEnabled val="1"/>
        </dgm:presLayoutVars>
      </dgm:prSet>
      <dgm:spPr/>
    </dgm:pt>
  </dgm:ptLst>
  <dgm:cxnLst>
    <dgm:cxn modelId="{E9B9AA0B-5DF4-4CFE-A25E-DFDF3E2BD762}" type="presOf" srcId="{E8E75CA1-048E-4895-9056-1DE8831F4DEC}" destId="{E2B1C468-FF55-448D-AA4D-BD094BE0B070}" srcOrd="1" destOrd="0" presId="urn:microsoft.com/office/officeart/2005/8/layout/process1"/>
    <dgm:cxn modelId="{C382C419-1771-4995-9429-4108018BF734}" srcId="{D582AEAE-F2FD-4262-A10C-7B0483CBEA49}" destId="{87755A0B-1B4A-4D9D-BE50-BCFD35AAD338}" srcOrd="1" destOrd="0" parTransId="{CB846F4E-CB2A-4385-9BBF-43C87CE1611F}" sibTransId="{BD7D21F7-573B-4E0B-BC3D-B997425A39C7}"/>
    <dgm:cxn modelId="{35DA4B40-D74F-4E63-90ED-1E3E71F8D1FB}" type="presOf" srcId="{1F4FFA8D-7F2B-4BC7-BA2A-F9B1F93F7C04}" destId="{01D6F40B-887C-4884-9097-ED4AFB746C82}" srcOrd="1" destOrd="0" presId="urn:microsoft.com/office/officeart/2005/8/layout/process1"/>
    <dgm:cxn modelId="{82150351-F323-43C4-B963-E933F89CA3E3}" type="presOf" srcId="{D582AEAE-F2FD-4262-A10C-7B0483CBEA49}" destId="{9E64E0ED-6255-437B-A8C3-879C67FBCABC}" srcOrd="0" destOrd="0" presId="urn:microsoft.com/office/officeart/2005/8/layout/process1"/>
    <dgm:cxn modelId="{CAF42A72-A34A-4F1E-8CB6-C1B1E508CB4F}" type="presOf" srcId="{050F5A6E-FD7E-4FC0-AC3A-39193361506E}" destId="{C2BAB2D6-F7C4-45E2-AF89-30F13AD29077}" srcOrd="0" destOrd="0" presId="urn:microsoft.com/office/officeart/2005/8/layout/process1"/>
    <dgm:cxn modelId="{83BDFA54-FAB7-48CE-9E24-5A765E590841}" type="presOf" srcId="{1F4FFA8D-7F2B-4BC7-BA2A-F9B1F93F7C04}" destId="{239355CA-F866-4B1E-97F0-506FF6374D60}" srcOrd="0" destOrd="0" presId="urn:microsoft.com/office/officeart/2005/8/layout/process1"/>
    <dgm:cxn modelId="{27853656-5DE7-4C02-AC5C-3FED16324034}" type="presOf" srcId="{F02DF58E-BC6C-471D-95F1-396C02DB0E8E}" destId="{F9B5241F-3F1F-4E28-A142-12412F9C51A2}" srcOrd="0" destOrd="0" presId="urn:microsoft.com/office/officeart/2005/8/layout/process1"/>
    <dgm:cxn modelId="{08C099B0-1DC8-4A78-937F-C37436FDF152}" type="presOf" srcId="{47CE06C9-2E86-48FE-82E5-F65685B54B18}" destId="{7EADAF2F-09C0-4FB9-868A-2FE032A88662}" srcOrd="0" destOrd="0" presId="urn:microsoft.com/office/officeart/2005/8/layout/process1"/>
    <dgm:cxn modelId="{DE297FB6-946D-4B93-8D48-2EC132BF2884}" srcId="{D582AEAE-F2FD-4262-A10C-7B0483CBEA49}" destId="{F02DF58E-BC6C-471D-95F1-396C02DB0E8E}" srcOrd="0" destOrd="0" parTransId="{CFBE130B-1262-4729-81ED-BF8DFB2485D5}" sibTransId="{1F4FFA8D-7F2B-4BC7-BA2A-F9B1F93F7C04}"/>
    <dgm:cxn modelId="{6B7860B9-01D4-40F9-A357-4729C0503EDD}" type="presOf" srcId="{E8E75CA1-048E-4895-9056-1DE8831F4DEC}" destId="{6D89FBAE-60DB-4FE8-9A24-B185C5D8CD22}" srcOrd="0" destOrd="0" presId="urn:microsoft.com/office/officeart/2005/8/layout/process1"/>
    <dgm:cxn modelId="{158506E0-B4FA-434A-A261-83B0C64429AC}" type="presOf" srcId="{BD7D21F7-573B-4E0B-BC3D-B997425A39C7}" destId="{D10E4EB2-E42E-4169-8A1C-223E6EDC4D94}" srcOrd="1" destOrd="0" presId="urn:microsoft.com/office/officeart/2005/8/layout/process1"/>
    <dgm:cxn modelId="{5B5C43E8-8552-4C48-82A4-3ECA765B9F95}" srcId="{D582AEAE-F2FD-4262-A10C-7B0483CBEA49}" destId="{050F5A6E-FD7E-4FC0-AC3A-39193361506E}" srcOrd="2" destOrd="0" parTransId="{F7C1CFA0-5722-4575-BF1A-0470CBEE3480}" sibTransId="{E8E75CA1-048E-4895-9056-1DE8831F4DEC}"/>
    <dgm:cxn modelId="{3BE98BF7-EB7D-4200-A72B-AECB4176D7C2}" type="presOf" srcId="{87755A0B-1B4A-4D9D-BE50-BCFD35AAD338}" destId="{1CD5DF48-7C72-416C-B21C-02C66C1E8B77}" srcOrd="0" destOrd="0" presId="urn:microsoft.com/office/officeart/2005/8/layout/process1"/>
    <dgm:cxn modelId="{1E128FF8-5719-49EB-871D-37DD3CC9CA64}" srcId="{D582AEAE-F2FD-4262-A10C-7B0483CBEA49}" destId="{47CE06C9-2E86-48FE-82E5-F65685B54B18}" srcOrd="3" destOrd="0" parTransId="{619F8AA3-E78E-48DE-92DD-254682D9D08C}" sibTransId="{076584F5-48B4-417E-961D-2C41E87EF15A}"/>
    <dgm:cxn modelId="{AD1D9FFE-6417-4F42-9957-E12751608507}" type="presOf" srcId="{BD7D21F7-573B-4E0B-BC3D-B997425A39C7}" destId="{F1569087-33FA-4897-AE9F-1B14DD990386}" srcOrd="0" destOrd="0" presId="urn:microsoft.com/office/officeart/2005/8/layout/process1"/>
    <dgm:cxn modelId="{A9C7A0C5-1DE8-48D1-910F-2565C9BD2090}" type="presParOf" srcId="{9E64E0ED-6255-437B-A8C3-879C67FBCABC}" destId="{F9B5241F-3F1F-4E28-A142-12412F9C51A2}" srcOrd="0" destOrd="0" presId="urn:microsoft.com/office/officeart/2005/8/layout/process1"/>
    <dgm:cxn modelId="{B5840B47-604F-445B-AA17-27ECE6B8839B}" type="presParOf" srcId="{9E64E0ED-6255-437B-A8C3-879C67FBCABC}" destId="{239355CA-F866-4B1E-97F0-506FF6374D60}" srcOrd="1" destOrd="0" presId="urn:microsoft.com/office/officeart/2005/8/layout/process1"/>
    <dgm:cxn modelId="{F5DF8202-A48E-4A53-AD83-0D6E8509B2E8}" type="presParOf" srcId="{239355CA-F866-4B1E-97F0-506FF6374D60}" destId="{01D6F40B-887C-4884-9097-ED4AFB746C82}" srcOrd="0" destOrd="0" presId="urn:microsoft.com/office/officeart/2005/8/layout/process1"/>
    <dgm:cxn modelId="{181114E8-2ADF-45FB-BCB9-A9F6E8471E76}" type="presParOf" srcId="{9E64E0ED-6255-437B-A8C3-879C67FBCABC}" destId="{1CD5DF48-7C72-416C-B21C-02C66C1E8B77}" srcOrd="2" destOrd="0" presId="urn:microsoft.com/office/officeart/2005/8/layout/process1"/>
    <dgm:cxn modelId="{FA3EF1CC-4FF8-44A2-BFD6-94732D0BDB93}" type="presParOf" srcId="{9E64E0ED-6255-437B-A8C3-879C67FBCABC}" destId="{F1569087-33FA-4897-AE9F-1B14DD990386}" srcOrd="3" destOrd="0" presId="urn:microsoft.com/office/officeart/2005/8/layout/process1"/>
    <dgm:cxn modelId="{79B2EADE-F076-4725-BF6C-B37A43FBCCB0}" type="presParOf" srcId="{F1569087-33FA-4897-AE9F-1B14DD990386}" destId="{D10E4EB2-E42E-4169-8A1C-223E6EDC4D94}" srcOrd="0" destOrd="0" presId="urn:microsoft.com/office/officeart/2005/8/layout/process1"/>
    <dgm:cxn modelId="{D0E741BE-5D6F-4FC6-9BBD-BB554CC206CB}" type="presParOf" srcId="{9E64E0ED-6255-437B-A8C3-879C67FBCABC}" destId="{C2BAB2D6-F7C4-45E2-AF89-30F13AD29077}" srcOrd="4" destOrd="0" presId="urn:microsoft.com/office/officeart/2005/8/layout/process1"/>
    <dgm:cxn modelId="{66341BFA-0DC8-4FE5-BCC0-F088AF1DD10B}" type="presParOf" srcId="{9E64E0ED-6255-437B-A8C3-879C67FBCABC}" destId="{6D89FBAE-60DB-4FE8-9A24-B185C5D8CD22}" srcOrd="5" destOrd="0" presId="urn:microsoft.com/office/officeart/2005/8/layout/process1"/>
    <dgm:cxn modelId="{8CB68120-26BE-443A-A502-50574A7F5CD6}" type="presParOf" srcId="{6D89FBAE-60DB-4FE8-9A24-B185C5D8CD22}" destId="{E2B1C468-FF55-448D-AA4D-BD094BE0B070}" srcOrd="0" destOrd="0" presId="urn:microsoft.com/office/officeart/2005/8/layout/process1"/>
    <dgm:cxn modelId="{00AC4422-C1A2-4E9C-AF62-8C9203831950}" type="presParOf" srcId="{9E64E0ED-6255-437B-A8C3-879C67FBCABC}" destId="{7EADAF2F-09C0-4FB9-868A-2FE032A8866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543C8F1-4255-49EB-BA97-143A962D3F1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AC6A21E-7EA1-4249-B344-4D01E4656635}">
      <dgm:prSet phldrT="[Κείμενο]" custT="1"/>
      <dgm:spPr/>
      <dgm:t>
        <a:bodyPr/>
        <a:lstStyle/>
        <a:p>
          <a:r>
            <a:rPr lang="el-GR" sz="1800" dirty="0"/>
            <a:t>Αύξηση</a:t>
          </a:r>
        </a:p>
        <a:p>
          <a:r>
            <a:rPr lang="en-US" sz="1800" dirty="0"/>
            <a:t>CO</a:t>
          </a:r>
          <a:r>
            <a:rPr lang="en-US" sz="1800" baseline="-25000" dirty="0"/>
            <a:t>2</a:t>
          </a:r>
          <a:endParaRPr lang="el-GR" sz="1800" dirty="0"/>
        </a:p>
        <a:p>
          <a:r>
            <a:rPr lang="el-GR" sz="1800" dirty="0"/>
            <a:t>στο αίμα</a:t>
          </a:r>
        </a:p>
      </dgm:t>
    </dgm:pt>
    <dgm:pt modelId="{7CF1797C-608C-4FB5-BF12-9F207C1044B4}" type="parTrans" cxnId="{E6F61091-AD13-4355-BCCE-32D192CFC449}">
      <dgm:prSet/>
      <dgm:spPr/>
      <dgm:t>
        <a:bodyPr/>
        <a:lstStyle/>
        <a:p>
          <a:endParaRPr lang="el-GR" sz="1800"/>
        </a:p>
      </dgm:t>
    </dgm:pt>
    <dgm:pt modelId="{104CB9B2-00DB-4F3B-AC8D-A86F2976D262}" type="sibTrans" cxnId="{E6F61091-AD13-4355-BCCE-32D192CFC449}">
      <dgm:prSet custT="1"/>
      <dgm:spPr/>
      <dgm:t>
        <a:bodyPr/>
        <a:lstStyle/>
        <a:p>
          <a:endParaRPr lang="el-GR" sz="1800"/>
        </a:p>
      </dgm:t>
    </dgm:pt>
    <dgm:pt modelId="{24F84F95-2B97-4295-8BF1-EBAFDBCA4E90}">
      <dgm:prSet phldrT="[Κείμενο]" custT="1"/>
      <dgm:spPr/>
      <dgm:t>
        <a:bodyPr/>
        <a:lstStyle/>
        <a:p>
          <a:r>
            <a:rPr lang="el-GR" sz="1800" dirty="0"/>
            <a:t>Το </a:t>
          </a:r>
          <a:r>
            <a:rPr lang="en-US" sz="1800" dirty="0"/>
            <a:t>CO</a:t>
          </a:r>
          <a:r>
            <a:rPr lang="en-US" sz="1800" baseline="-25000" dirty="0"/>
            <a:t>2</a:t>
          </a:r>
          <a:r>
            <a:rPr lang="en-US" sz="1800" dirty="0"/>
            <a:t> </a:t>
          </a:r>
          <a:r>
            <a:rPr lang="el-GR" sz="1800" dirty="0"/>
            <a:t>αντιδρά με το </a:t>
          </a:r>
          <a:r>
            <a:rPr lang="en-US" sz="1800" dirty="0"/>
            <a:t>H</a:t>
          </a:r>
          <a:r>
            <a:rPr lang="en-US" sz="1800" baseline="-25000" dirty="0"/>
            <a:t>2</a:t>
          </a:r>
          <a:r>
            <a:rPr lang="en-US" sz="1800" dirty="0"/>
            <a:t>O </a:t>
          </a:r>
          <a:r>
            <a:rPr lang="el-GR" sz="1800" dirty="0"/>
            <a:t>και σχηματίζει </a:t>
          </a:r>
          <a:r>
            <a:rPr lang="en-US" sz="1800" dirty="0"/>
            <a:t>H</a:t>
          </a:r>
          <a:r>
            <a:rPr lang="en-US" sz="1800" baseline="-25000" dirty="0"/>
            <a:t>2</a:t>
          </a:r>
          <a:r>
            <a:rPr lang="en-US" sz="1800" dirty="0"/>
            <a:t>CO</a:t>
          </a:r>
          <a:r>
            <a:rPr lang="en-US" sz="1800" baseline="-25000" dirty="0"/>
            <a:t>3</a:t>
          </a:r>
          <a:r>
            <a:rPr lang="el-GR" sz="1800" dirty="0"/>
            <a:t> </a:t>
          </a:r>
        </a:p>
      </dgm:t>
    </dgm:pt>
    <dgm:pt modelId="{CA8DC512-BDFD-4B74-A87B-FA86522096A7}" type="parTrans" cxnId="{DBE174B1-9736-4CB7-87EF-95EA4EABF889}">
      <dgm:prSet/>
      <dgm:spPr/>
      <dgm:t>
        <a:bodyPr/>
        <a:lstStyle/>
        <a:p>
          <a:endParaRPr lang="el-GR" sz="1800"/>
        </a:p>
      </dgm:t>
    </dgm:pt>
    <dgm:pt modelId="{6148A0EB-0CEC-4F23-9308-2D9560A63528}" type="sibTrans" cxnId="{DBE174B1-9736-4CB7-87EF-95EA4EABF889}">
      <dgm:prSet custT="1"/>
      <dgm:spPr/>
      <dgm:t>
        <a:bodyPr/>
        <a:lstStyle/>
        <a:p>
          <a:endParaRPr lang="el-GR" sz="1800"/>
        </a:p>
      </dgm:t>
    </dgm:pt>
    <dgm:pt modelId="{5B8B6E44-F692-4D9F-8056-31EEB9A3ED05}">
      <dgm:prSet phldrT="[Κείμενο]" custT="1"/>
      <dgm:spPr/>
      <dgm:t>
        <a:bodyPr/>
        <a:lstStyle/>
        <a:p>
          <a:r>
            <a:rPr lang="el-GR" sz="1800" dirty="0"/>
            <a:t>Το </a:t>
          </a:r>
          <a:r>
            <a:rPr lang="en-US" sz="1800" dirty="0"/>
            <a:t>H</a:t>
          </a:r>
          <a:r>
            <a:rPr lang="en-US" sz="1800" baseline="-25000" dirty="0"/>
            <a:t>2</a:t>
          </a:r>
          <a:r>
            <a:rPr lang="en-US" sz="1800" dirty="0"/>
            <a:t>CO</a:t>
          </a:r>
          <a:r>
            <a:rPr lang="en-US" sz="1800" baseline="-25000" dirty="0"/>
            <a:t>3</a:t>
          </a:r>
          <a:r>
            <a:rPr lang="el-GR" sz="1800" dirty="0"/>
            <a:t> διίσταται σε Η</a:t>
          </a:r>
          <a:r>
            <a:rPr lang="el-GR" sz="1800" baseline="30000" dirty="0"/>
            <a:t>+</a:t>
          </a:r>
          <a:r>
            <a:rPr lang="el-GR" sz="1800" dirty="0"/>
            <a:t> και</a:t>
          </a:r>
        </a:p>
        <a:p>
          <a:r>
            <a:rPr lang="en-US" sz="1800" dirty="0"/>
            <a:t>HCO</a:t>
          </a:r>
          <a:r>
            <a:rPr lang="el-GR" sz="1800" baseline="30000" dirty="0"/>
            <a:t>-3</a:t>
          </a:r>
          <a:endParaRPr lang="el-GR" sz="1800" dirty="0"/>
        </a:p>
      </dgm:t>
    </dgm:pt>
    <dgm:pt modelId="{E36CB525-D90C-4F89-82E5-6E0F9FB7A364}" type="parTrans" cxnId="{B9BCC80A-E982-469E-B33B-C0BCC7683A62}">
      <dgm:prSet/>
      <dgm:spPr/>
      <dgm:t>
        <a:bodyPr/>
        <a:lstStyle/>
        <a:p>
          <a:endParaRPr lang="el-GR" sz="1800"/>
        </a:p>
      </dgm:t>
    </dgm:pt>
    <dgm:pt modelId="{683D44D3-4B19-47B1-9C9D-25AA03228372}" type="sibTrans" cxnId="{B9BCC80A-E982-469E-B33B-C0BCC7683A62}">
      <dgm:prSet custT="1"/>
      <dgm:spPr/>
      <dgm:t>
        <a:bodyPr/>
        <a:lstStyle/>
        <a:p>
          <a:endParaRPr lang="el-GR" sz="1800"/>
        </a:p>
      </dgm:t>
    </dgm:pt>
    <dgm:pt modelId="{33B89AB3-73A9-452C-A426-4C79CEAE3569}">
      <dgm:prSet custT="1"/>
      <dgm:spPr/>
      <dgm:t>
        <a:bodyPr/>
        <a:lstStyle/>
        <a:p>
          <a:r>
            <a:rPr lang="el-GR" sz="1800" dirty="0"/>
            <a:t>Μείωση</a:t>
          </a:r>
        </a:p>
        <a:p>
          <a:r>
            <a:rPr lang="el-GR" sz="1800" dirty="0" err="1"/>
            <a:t>pH</a:t>
          </a:r>
          <a:endParaRPr lang="el-GR" sz="1800" dirty="0"/>
        </a:p>
      </dgm:t>
    </dgm:pt>
    <dgm:pt modelId="{AFB8525A-1A3B-45DB-B327-AB659418AD10}" type="parTrans" cxnId="{B59B0A22-F26B-42D6-8031-45E23BD5A1A0}">
      <dgm:prSet/>
      <dgm:spPr/>
      <dgm:t>
        <a:bodyPr/>
        <a:lstStyle/>
        <a:p>
          <a:endParaRPr lang="el-GR" sz="1800"/>
        </a:p>
      </dgm:t>
    </dgm:pt>
    <dgm:pt modelId="{3820454E-C418-46EB-B601-24950DE9534F}" type="sibTrans" cxnId="{B59B0A22-F26B-42D6-8031-45E23BD5A1A0}">
      <dgm:prSet/>
      <dgm:spPr/>
      <dgm:t>
        <a:bodyPr/>
        <a:lstStyle/>
        <a:p>
          <a:endParaRPr lang="el-GR" sz="1800"/>
        </a:p>
      </dgm:t>
    </dgm:pt>
    <dgm:pt modelId="{55B5695D-3869-48C3-92F5-F8BE4960EC15}">
      <dgm:prSet custT="1"/>
      <dgm:spPr/>
      <dgm:t>
        <a:bodyPr/>
        <a:lstStyle/>
        <a:p>
          <a:r>
            <a:rPr lang="el-GR" sz="1800" dirty="0"/>
            <a:t>Αύξηση συγκέντρωσης Η</a:t>
          </a:r>
          <a:r>
            <a:rPr lang="el-GR" sz="1800" baseline="30000" dirty="0"/>
            <a:t>+</a:t>
          </a:r>
        </a:p>
      </dgm:t>
    </dgm:pt>
    <dgm:pt modelId="{9F5BCA34-3C88-41D6-81D4-D871BF948D35}" type="parTrans" cxnId="{BB98435C-779B-47CB-84FE-07970205AA7C}">
      <dgm:prSet/>
      <dgm:spPr/>
      <dgm:t>
        <a:bodyPr/>
        <a:lstStyle/>
        <a:p>
          <a:endParaRPr lang="el-GR" sz="1800"/>
        </a:p>
      </dgm:t>
    </dgm:pt>
    <dgm:pt modelId="{F22A7748-A303-4538-89F8-B67CE7F36CD2}" type="sibTrans" cxnId="{BB98435C-779B-47CB-84FE-07970205AA7C}">
      <dgm:prSet custT="1"/>
      <dgm:spPr/>
      <dgm:t>
        <a:bodyPr/>
        <a:lstStyle/>
        <a:p>
          <a:endParaRPr lang="el-GR" sz="1800"/>
        </a:p>
      </dgm:t>
    </dgm:pt>
    <dgm:pt modelId="{22ECD0CC-B754-41E8-8340-8F42BCFA36E0}" type="pres">
      <dgm:prSet presAssocID="{9543C8F1-4255-49EB-BA97-143A962D3F1A}" presName="Name0" presStyleCnt="0">
        <dgm:presLayoutVars>
          <dgm:dir/>
          <dgm:resizeHandles val="exact"/>
        </dgm:presLayoutVars>
      </dgm:prSet>
      <dgm:spPr/>
    </dgm:pt>
    <dgm:pt modelId="{CB6FB033-0CF1-465D-AECD-3238E2FD7F73}" type="pres">
      <dgm:prSet presAssocID="{CAC6A21E-7EA1-4249-B344-4D01E4656635}" presName="node" presStyleLbl="node1" presStyleIdx="0" presStyleCnt="5">
        <dgm:presLayoutVars>
          <dgm:bulletEnabled val="1"/>
        </dgm:presLayoutVars>
      </dgm:prSet>
      <dgm:spPr/>
    </dgm:pt>
    <dgm:pt modelId="{E8300540-BFD9-49E3-8430-76C4CA5EB66F}" type="pres">
      <dgm:prSet presAssocID="{104CB9B2-00DB-4F3B-AC8D-A86F2976D262}" presName="sibTrans" presStyleLbl="sibTrans2D1" presStyleIdx="0" presStyleCnt="4"/>
      <dgm:spPr/>
    </dgm:pt>
    <dgm:pt modelId="{9495B1FE-43A9-49F2-8396-3E016BE26E14}" type="pres">
      <dgm:prSet presAssocID="{104CB9B2-00DB-4F3B-AC8D-A86F2976D262}" presName="connectorText" presStyleLbl="sibTrans2D1" presStyleIdx="0" presStyleCnt="4"/>
      <dgm:spPr/>
    </dgm:pt>
    <dgm:pt modelId="{A3B0D323-BB2C-4B51-8E03-C3A0CC14A217}" type="pres">
      <dgm:prSet presAssocID="{24F84F95-2B97-4295-8BF1-EBAFDBCA4E90}" presName="node" presStyleLbl="node1" presStyleIdx="1" presStyleCnt="5">
        <dgm:presLayoutVars>
          <dgm:bulletEnabled val="1"/>
        </dgm:presLayoutVars>
      </dgm:prSet>
      <dgm:spPr/>
    </dgm:pt>
    <dgm:pt modelId="{2AF1DFB4-0459-4E87-A861-6A865479F981}" type="pres">
      <dgm:prSet presAssocID="{6148A0EB-0CEC-4F23-9308-2D9560A63528}" presName="sibTrans" presStyleLbl="sibTrans2D1" presStyleIdx="1" presStyleCnt="4"/>
      <dgm:spPr/>
    </dgm:pt>
    <dgm:pt modelId="{96B5CF4D-2097-4C90-A5DF-158DC94094E5}" type="pres">
      <dgm:prSet presAssocID="{6148A0EB-0CEC-4F23-9308-2D9560A63528}" presName="connectorText" presStyleLbl="sibTrans2D1" presStyleIdx="1" presStyleCnt="4"/>
      <dgm:spPr/>
    </dgm:pt>
    <dgm:pt modelId="{46D72B6B-BC26-4FBB-BA6C-746B5A2C1FE9}" type="pres">
      <dgm:prSet presAssocID="{5B8B6E44-F692-4D9F-8056-31EEB9A3ED05}" presName="node" presStyleLbl="node1" presStyleIdx="2" presStyleCnt="5">
        <dgm:presLayoutVars>
          <dgm:bulletEnabled val="1"/>
        </dgm:presLayoutVars>
      </dgm:prSet>
      <dgm:spPr/>
    </dgm:pt>
    <dgm:pt modelId="{A492F445-E1C3-4008-96E7-AE1F6B17DAA3}" type="pres">
      <dgm:prSet presAssocID="{683D44D3-4B19-47B1-9C9D-25AA03228372}" presName="sibTrans" presStyleLbl="sibTrans2D1" presStyleIdx="2" presStyleCnt="4"/>
      <dgm:spPr/>
    </dgm:pt>
    <dgm:pt modelId="{14ED240E-C817-401B-B40D-44F935F28DFA}" type="pres">
      <dgm:prSet presAssocID="{683D44D3-4B19-47B1-9C9D-25AA03228372}" presName="connectorText" presStyleLbl="sibTrans2D1" presStyleIdx="2" presStyleCnt="4"/>
      <dgm:spPr/>
    </dgm:pt>
    <dgm:pt modelId="{1812E542-75FB-4811-917C-613AD966F6A6}" type="pres">
      <dgm:prSet presAssocID="{55B5695D-3869-48C3-92F5-F8BE4960EC15}" presName="node" presStyleLbl="node1" presStyleIdx="3" presStyleCnt="5">
        <dgm:presLayoutVars>
          <dgm:bulletEnabled val="1"/>
        </dgm:presLayoutVars>
      </dgm:prSet>
      <dgm:spPr/>
    </dgm:pt>
    <dgm:pt modelId="{0E3FEF5A-58E9-4D19-A40E-D51F9DDC0EA9}" type="pres">
      <dgm:prSet presAssocID="{F22A7748-A303-4538-89F8-B67CE7F36CD2}" presName="sibTrans" presStyleLbl="sibTrans2D1" presStyleIdx="3" presStyleCnt="4"/>
      <dgm:spPr/>
    </dgm:pt>
    <dgm:pt modelId="{4DB83C0B-F705-4050-BB37-709102E7CC7A}" type="pres">
      <dgm:prSet presAssocID="{F22A7748-A303-4538-89F8-B67CE7F36CD2}" presName="connectorText" presStyleLbl="sibTrans2D1" presStyleIdx="3" presStyleCnt="4"/>
      <dgm:spPr/>
    </dgm:pt>
    <dgm:pt modelId="{3C85F88B-0220-43B1-B0A0-7E484BA6C0FB}" type="pres">
      <dgm:prSet presAssocID="{33B89AB3-73A9-452C-A426-4C79CEAE3569}" presName="node" presStyleLbl="node1" presStyleIdx="4" presStyleCnt="5">
        <dgm:presLayoutVars>
          <dgm:bulletEnabled val="1"/>
        </dgm:presLayoutVars>
      </dgm:prSet>
      <dgm:spPr/>
    </dgm:pt>
  </dgm:ptLst>
  <dgm:cxnLst>
    <dgm:cxn modelId="{B9BCC80A-E982-469E-B33B-C0BCC7683A62}" srcId="{9543C8F1-4255-49EB-BA97-143A962D3F1A}" destId="{5B8B6E44-F692-4D9F-8056-31EEB9A3ED05}" srcOrd="2" destOrd="0" parTransId="{E36CB525-D90C-4F89-82E5-6E0F9FB7A364}" sibTransId="{683D44D3-4B19-47B1-9C9D-25AA03228372}"/>
    <dgm:cxn modelId="{C784D210-2F48-43EA-899A-7050FA884539}" type="presOf" srcId="{6148A0EB-0CEC-4F23-9308-2D9560A63528}" destId="{96B5CF4D-2097-4C90-A5DF-158DC94094E5}" srcOrd="1" destOrd="0" presId="urn:microsoft.com/office/officeart/2005/8/layout/process1"/>
    <dgm:cxn modelId="{DCE23C17-D1AB-4873-826B-D24D0A4EC329}" type="presOf" srcId="{683D44D3-4B19-47B1-9C9D-25AA03228372}" destId="{A492F445-E1C3-4008-96E7-AE1F6B17DAA3}" srcOrd="0" destOrd="0" presId="urn:microsoft.com/office/officeart/2005/8/layout/process1"/>
    <dgm:cxn modelId="{B59B0A22-F26B-42D6-8031-45E23BD5A1A0}" srcId="{9543C8F1-4255-49EB-BA97-143A962D3F1A}" destId="{33B89AB3-73A9-452C-A426-4C79CEAE3569}" srcOrd="4" destOrd="0" parTransId="{AFB8525A-1A3B-45DB-B327-AB659418AD10}" sibTransId="{3820454E-C418-46EB-B601-24950DE9534F}"/>
    <dgm:cxn modelId="{BB98435C-779B-47CB-84FE-07970205AA7C}" srcId="{9543C8F1-4255-49EB-BA97-143A962D3F1A}" destId="{55B5695D-3869-48C3-92F5-F8BE4960EC15}" srcOrd="3" destOrd="0" parTransId="{9F5BCA34-3C88-41D6-81D4-D871BF948D35}" sibTransId="{F22A7748-A303-4538-89F8-B67CE7F36CD2}"/>
    <dgm:cxn modelId="{7AEA3961-DFFF-4848-91DE-435FDC2BA4E5}" type="presOf" srcId="{6148A0EB-0CEC-4F23-9308-2D9560A63528}" destId="{2AF1DFB4-0459-4E87-A861-6A865479F981}" srcOrd="0" destOrd="0" presId="urn:microsoft.com/office/officeart/2005/8/layout/process1"/>
    <dgm:cxn modelId="{4D934670-87C8-4451-8F26-6C4EFF221775}" type="presOf" srcId="{33B89AB3-73A9-452C-A426-4C79CEAE3569}" destId="{3C85F88B-0220-43B1-B0A0-7E484BA6C0FB}" srcOrd="0" destOrd="0" presId="urn:microsoft.com/office/officeart/2005/8/layout/process1"/>
    <dgm:cxn modelId="{C19B4C53-6B40-4FB9-A681-E482A15ED455}" type="presOf" srcId="{55B5695D-3869-48C3-92F5-F8BE4960EC15}" destId="{1812E542-75FB-4811-917C-613AD966F6A6}" srcOrd="0" destOrd="0" presId="urn:microsoft.com/office/officeart/2005/8/layout/process1"/>
    <dgm:cxn modelId="{E6F61091-AD13-4355-BCCE-32D192CFC449}" srcId="{9543C8F1-4255-49EB-BA97-143A962D3F1A}" destId="{CAC6A21E-7EA1-4249-B344-4D01E4656635}" srcOrd="0" destOrd="0" parTransId="{7CF1797C-608C-4FB5-BF12-9F207C1044B4}" sibTransId="{104CB9B2-00DB-4F3B-AC8D-A86F2976D262}"/>
    <dgm:cxn modelId="{FAB601A6-2423-43AB-A40C-CEAA88F2A186}" type="presOf" srcId="{24F84F95-2B97-4295-8BF1-EBAFDBCA4E90}" destId="{A3B0D323-BB2C-4B51-8E03-C3A0CC14A217}" srcOrd="0" destOrd="0" presId="urn:microsoft.com/office/officeart/2005/8/layout/process1"/>
    <dgm:cxn modelId="{91CDF6AA-7670-480B-896E-43AA0354AF4D}" type="presOf" srcId="{F22A7748-A303-4538-89F8-B67CE7F36CD2}" destId="{4DB83C0B-F705-4050-BB37-709102E7CC7A}" srcOrd="1" destOrd="0" presId="urn:microsoft.com/office/officeart/2005/8/layout/process1"/>
    <dgm:cxn modelId="{DBE174B1-9736-4CB7-87EF-95EA4EABF889}" srcId="{9543C8F1-4255-49EB-BA97-143A962D3F1A}" destId="{24F84F95-2B97-4295-8BF1-EBAFDBCA4E90}" srcOrd="1" destOrd="0" parTransId="{CA8DC512-BDFD-4B74-A87B-FA86522096A7}" sibTransId="{6148A0EB-0CEC-4F23-9308-2D9560A63528}"/>
    <dgm:cxn modelId="{6318F0C8-15B9-4C12-8D3D-4A3298A00186}" type="presOf" srcId="{683D44D3-4B19-47B1-9C9D-25AA03228372}" destId="{14ED240E-C817-401B-B40D-44F935F28DFA}" srcOrd="1" destOrd="0" presId="urn:microsoft.com/office/officeart/2005/8/layout/process1"/>
    <dgm:cxn modelId="{C0E3E4D6-CDE2-4F4C-867E-9B8FCFDF5D77}" type="presOf" srcId="{5B8B6E44-F692-4D9F-8056-31EEB9A3ED05}" destId="{46D72B6B-BC26-4FBB-BA6C-746B5A2C1FE9}" srcOrd="0" destOrd="0" presId="urn:microsoft.com/office/officeart/2005/8/layout/process1"/>
    <dgm:cxn modelId="{E3B102DA-9F88-4E3B-9803-1D6164578605}" type="presOf" srcId="{104CB9B2-00DB-4F3B-AC8D-A86F2976D262}" destId="{E8300540-BFD9-49E3-8430-76C4CA5EB66F}" srcOrd="0" destOrd="0" presId="urn:microsoft.com/office/officeart/2005/8/layout/process1"/>
    <dgm:cxn modelId="{B23F3CE1-2673-4237-ABFD-80A07B66CDEA}" type="presOf" srcId="{CAC6A21E-7EA1-4249-B344-4D01E4656635}" destId="{CB6FB033-0CF1-465D-AECD-3238E2FD7F73}" srcOrd="0" destOrd="0" presId="urn:microsoft.com/office/officeart/2005/8/layout/process1"/>
    <dgm:cxn modelId="{1866C3E1-4186-4064-A85C-02FA79DDF1F5}" type="presOf" srcId="{104CB9B2-00DB-4F3B-AC8D-A86F2976D262}" destId="{9495B1FE-43A9-49F2-8396-3E016BE26E14}" srcOrd="1" destOrd="0" presId="urn:microsoft.com/office/officeart/2005/8/layout/process1"/>
    <dgm:cxn modelId="{29EF7AF7-DA57-4E31-9410-1454CF7A7B02}" type="presOf" srcId="{F22A7748-A303-4538-89F8-B67CE7F36CD2}" destId="{0E3FEF5A-58E9-4D19-A40E-D51F9DDC0EA9}" srcOrd="0" destOrd="0" presId="urn:microsoft.com/office/officeart/2005/8/layout/process1"/>
    <dgm:cxn modelId="{6DB4B2FB-171D-4A56-9D78-173FB661DB01}" type="presOf" srcId="{9543C8F1-4255-49EB-BA97-143A962D3F1A}" destId="{22ECD0CC-B754-41E8-8340-8F42BCFA36E0}" srcOrd="0" destOrd="0" presId="urn:microsoft.com/office/officeart/2005/8/layout/process1"/>
    <dgm:cxn modelId="{A626428B-1542-48D9-BF8E-649F057E5B6C}" type="presParOf" srcId="{22ECD0CC-B754-41E8-8340-8F42BCFA36E0}" destId="{CB6FB033-0CF1-465D-AECD-3238E2FD7F73}" srcOrd="0" destOrd="0" presId="urn:microsoft.com/office/officeart/2005/8/layout/process1"/>
    <dgm:cxn modelId="{C4A966A0-3411-4919-AF58-6B3791620D09}" type="presParOf" srcId="{22ECD0CC-B754-41E8-8340-8F42BCFA36E0}" destId="{E8300540-BFD9-49E3-8430-76C4CA5EB66F}" srcOrd="1" destOrd="0" presId="urn:microsoft.com/office/officeart/2005/8/layout/process1"/>
    <dgm:cxn modelId="{80636374-36EA-4F79-9852-BAB0834A2063}" type="presParOf" srcId="{E8300540-BFD9-49E3-8430-76C4CA5EB66F}" destId="{9495B1FE-43A9-49F2-8396-3E016BE26E14}" srcOrd="0" destOrd="0" presId="urn:microsoft.com/office/officeart/2005/8/layout/process1"/>
    <dgm:cxn modelId="{2107666A-9AEB-4AEE-9F80-746A12465068}" type="presParOf" srcId="{22ECD0CC-B754-41E8-8340-8F42BCFA36E0}" destId="{A3B0D323-BB2C-4B51-8E03-C3A0CC14A217}" srcOrd="2" destOrd="0" presId="urn:microsoft.com/office/officeart/2005/8/layout/process1"/>
    <dgm:cxn modelId="{8532A819-5EF5-445D-B555-0DD07AE2297C}" type="presParOf" srcId="{22ECD0CC-B754-41E8-8340-8F42BCFA36E0}" destId="{2AF1DFB4-0459-4E87-A861-6A865479F981}" srcOrd="3" destOrd="0" presId="urn:microsoft.com/office/officeart/2005/8/layout/process1"/>
    <dgm:cxn modelId="{FF0C1210-A679-4508-BA85-A0C394097878}" type="presParOf" srcId="{2AF1DFB4-0459-4E87-A861-6A865479F981}" destId="{96B5CF4D-2097-4C90-A5DF-158DC94094E5}" srcOrd="0" destOrd="0" presId="urn:microsoft.com/office/officeart/2005/8/layout/process1"/>
    <dgm:cxn modelId="{AA7DA684-32BB-4F56-A9FD-ECED5B134981}" type="presParOf" srcId="{22ECD0CC-B754-41E8-8340-8F42BCFA36E0}" destId="{46D72B6B-BC26-4FBB-BA6C-746B5A2C1FE9}" srcOrd="4" destOrd="0" presId="urn:microsoft.com/office/officeart/2005/8/layout/process1"/>
    <dgm:cxn modelId="{C1F38417-34EE-4881-8187-5EE6C0774D4C}" type="presParOf" srcId="{22ECD0CC-B754-41E8-8340-8F42BCFA36E0}" destId="{A492F445-E1C3-4008-96E7-AE1F6B17DAA3}" srcOrd="5" destOrd="0" presId="urn:microsoft.com/office/officeart/2005/8/layout/process1"/>
    <dgm:cxn modelId="{64518676-6A96-4C29-BF56-F2BE9731AD02}" type="presParOf" srcId="{A492F445-E1C3-4008-96E7-AE1F6B17DAA3}" destId="{14ED240E-C817-401B-B40D-44F935F28DFA}" srcOrd="0" destOrd="0" presId="urn:microsoft.com/office/officeart/2005/8/layout/process1"/>
    <dgm:cxn modelId="{893D132C-92BC-43CC-BE41-F79EE6D0B733}" type="presParOf" srcId="{22ECD0CC-B754-41E8-8340-8F42BCFA36E0}" destId="{1812E542-75FB-4811-917C-613AD966F6A6}" srcOrd="6" destOrd="0" presId="urn:microsoft.com/office/officeart/2005/8/layout/process1"/>
    <dgm:cxn modelId="{690CE172-BBAD-4DEA-99CD-FABBC74ABCEB}" type="presParOf" srcId="{22ECD0CC-B754-41E8-8340-8F42BCFA36E0}" destId="{0E3FEF5A-58E9-4D19-A40E-D51F9DDC0EA9}" srcOrd="7" destOrd="0" presId="urn:microsoft.com/office/officeart/2005/8/layout/process1"/>
    <dgm:cxn modelId="{7968EB3E-D507-458B-BF55-F0647D625DFF}" type="presParOf" srcId="{0E3FEF5A-58E9-4D19-A40E-D51F9DDC0EA9}" destId="{4DB83C0B-F705-4050-BB37-709102E7CC7A}" srcOrd="0" destOrd="0" presId="urn:microsoft.com/office/officeart/2005/8/layout/process1"/>
    <dgm:cxn modelId="{ADD976A0-4541-40A7-9D6E-BA73465259AA}" type="presParOf" srcId="{22ECD0CC-B754-41E8-8340-8F42BCFA36E0}" destId="{3C85F88B-0220-43B1-B0A0-7E484BA6C0F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43C8F1-4255-49EB-BA97-143A962D3F1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AC6A21E-7EA1-4249-B344-4D01E4656635}">
      <dgm:prSet phldrT="[Κείμενο]" custT="1"/>
      <dgm:spPr/>
      <dgm:t>
        <a:bodyPr/>
        <a:lstStyle/>
        <a:p>
          <a:r>
            <a:rPr lang="el-GR" sz="1800" dirty="0"/>
            <a:t>Μείωση</a:t>
          </a:r>
        </a:p>
        <a:p>
          <a:r>
            <a:rPr lang="en-US" sz="1800" dirty="0"/>
            <a:t>CO</a:t>
          </a:r>
          <a:r>
            <a:rPr lang="en-US" sz="1800" baseline="-25000" dirty="0"/>
            <a:t>2</a:t>
          </a:r>
          <a:endParaRPr lang="el-GR" sz="1800" dirty="0"/>
        </a:p>
        <a:p>
          <a:r>
            <a:rPr lang="el-GR" sz="1800" dirty="0"/>
            <a:t>στο αίμα</a:t>
          </a:r>
        </a:p>
      </dgm:t>
    </dgm:pt>
    <dgm:pt modelId="{7CF1797C-608C-4FB5-BF12-9F207C1044B4}" type="parTrans" cxnId="{E6F61091-AD13-4355-BCCE-32D192CFC449}">
      <dgm:prSet/>
      <dgm:spPr/>
      <dgm:t>
        <a:bodyPr/>
        <a:lstStyle/>
        <a:p>
          <a:endParaRPr lang="el-GR" sz="1800"/>
        </a:p>
      </dgm:t>
    </dgm:pt>
    <dgm:pt modelId="{104CB9B2-00DB-4F3B-AC8D-A86F2976D262}" type="sibTrans" cxnId="{E6F61091-AD13-4355-BCCE-32D192CFC449}">
      <dgm:prSet custT="1"/>
      <dgm:spPr/>
      <dgm:t>
        <a:bodyPr/>
        <a:lstStyle/>
        <a:p>
          <a:endParaRPr lang="el-GR" sz="1800"/>
        </a:p>
      </dgm:t>
    </dgm:pt>
    <dgm:pt modelId="{33B89AB3-73A9-452C-A426-4C79CEAE3569}">
      <dgm:prSet custT="1"/>
      <dgm:spPr/>
      <dgm:t>
        <a:bodyPr/>
        <a:lstStyle/>
        <a:p>
          <a:r>
            <a:rPr lang="el-GR" sz="1800" dirty="0"/>
            <a:t>Αύξηση</a:t>
          </a:r>
        </a:p>
        <a:p>
          <a:r>
            <a:rPr lang="el-GR" sz="1800" dirty="0" err="1"/>
            <a:t>pH</a:t>
          </a:r>
          <a:endParaRPr lang="el-GR" sz="1800" dirty="0"/>
        </a:p>
      </dgm:t>
    </dgm:pt>
    <dgm:pt modelId="{AFB8525A-1A3B-45DB-B327-AB659418AD10}" type="parTrans" cxnId="{B59B0A22-F26B-42D6-8031-45E23BD5A1A0}">
      <dgm:prSet/>
      <dgm:spPr/>
      <dgm:t>
        <a:bodyPr/>
        <a:lstStyle/>
        <a:p>
          <a:endParaRPr lang="el-GR" sz="1800"/>
        </a:p>
      </dgm:t>
    </dgm:pt>
    <dgm:pt modelId="{3820454E-C418-46EB-B601-24950DE9534F}" type="sibTrans" cxnId="{B59B0A22-F26B-42D6-8031-45E23BD5A1A0}">
      <dgm:prSet/>
      <dgm:spPr/>
      <dgm:t>
        <a:bodyPr/>
        <a:lstStyle/>
        <a:p>
          <a:endParaRPr lang="el-GR" sz="1800"/>
        </a:p>
      </dgm:t>
    </dgm:pt>
    <dgm:pt modelId="{55B5695D-3869-48C3-92F5-F8BE4960EC15}">
      <dgm:prSet custT="1"/>
      <dgm:spPr/>
      <dgm:t>
        <a:bodyPr/>
        <a:lstStyle/>
        <a:p>
          <a:r>
            <a:rPr lang="el-GR" sz="1800" dirty="0"/>
            <a:t>Μείωση συγκέντρωσης Η</a:t>
          </a:r>
          <a:r>
            <a:rPr lang="el-GR" sz="1800" baseline="30000" dirty="0"/>
            <a:t>+</a:t>
          </a:r>
        </a:p>
      </dgm:t>
    </dgm:pt>
    <dgm:pt modelId="{9F5BCA34-3C88-41D6-81D4-D871BF948D35}" type="parTrans" cxnId="{BB98435C-779B-47CB-84FE-07970205AA7C}">
      <dgm:prSet/>
      <dgm:spPr/>
      <dgm:t>
        <a:bodyPr/>
        <a:lstStyle/>
        <a:p>
          <a:endParaRPr lang="el-GR" sz="1800"/>
        </a:p>
      </dgm:t>
    </dgm:pt>
    <dgm:pt modelId="{F22A7748-A303-4538-89F8-B67CE7F36CD2}" type="sibTrans" cxnId="{BB98435C-779B-47CB-84FE-07970205AA7C}">
      <dgm:prSet custT="1"/>
      <dgm:spPr/>
      <dgm:t>
        <a:bodyPr/>
        <a:lstStyle/>
        <a:p>
          <a:endParaRPr lang="el-GR" sz="1800"/>
        </a:p>
      </dgm:t>
    </dgm:pt>
    <dgm:pt modelId="{22ECD0CC-B754-41E8-8340-8F42BCFA36E0}" type="pres">
      <dgm:prSet presAssocID="{9543C8F1-4255-49EB-BA97-143A962D3F1A}" presName="Name0" presStyleCnt="0">
        <dgm:presLayoutVars>
          <dgm:dir/>
          <dgm:resizeHandles val="exact"/>
        </dgm:presLayoutVars>
      </dgm:prSet>
      <dgm:spPr/>
    </dgm:pt>
    <dgm:pt modelId="{CB6FB033-0CF1-465D-AECD-3238E2FD7F73}" type="pres">
      <dgm:prSet presAssocID="{CAC6A21E-7EA1-4249-B344-4D01E4656635}" presName="node" presStyleLbl="node1" presStyleIdx="0" presStyleCnt="3">
        <dgm:presLayoutVars>
          <dgm:bulletEnabled val="1"/>
        </dgm:presLayoutVars>
      </dgm:prSet>
      <dgm:spPr/>
    </dgm:pt>
    <dgm:pt modelId="{E8300540-BFD9-49E3-8430-76C4CA5EB66F}" type="pres">
      <dgm:prSet presAssocID="{104CB9B2-00DB-4F3B-AC8D-A86F2976D262}" presName="sibTrans" presStyleLbl="sibTrans2D1" presStyleIdx="0" presStyleCnt="2"/>
      <dgm:spPr/>
    </dgm:pt>
    <dgm:pt modelId="{9495B1FE-43A9-49F2-8396-3E016BE26E14}" type="pres">
      <dgm:prSet presAssocID="{104CB9B2-00DB-4F3B-AC8D-A86F2976D262}" presName="connectorText" presStyleLbl="sibTrans2D1" presStyleIdx="0" presStyleCnt="2"/>
      <dgm:spPr/>
    </dgm:pt>
    <dgm:pt modelId="{1812E542-75FB-4811-917C-613AD966F6A6}" type="pres">
      <dgm:prSet presAssocID="{55B5695D-3869-48C3-92F5-F8BE4960EC15}" presName="node" presStyleLbl="node1" presStyleIdx="1" presStyleCnt="3">
        <dgm:presLayoutVars>
          <dgm:bulletEnabled val="1"/>
        </dgm:presLayoutVars>
      </dgm:prSet>
      <dgm:spPr/>
    </dgm:pt>
    <dgm:pt modelId="{0E3FEF5A-58E9-4D19-A40E-D51F9DDC0EA9}" type="pres">
      <dgm:prSet presAssocID="{F22A7748-A303-4538-89F8-B67CE7F36CD2}" presName="sibTrans" presStyleLbl="sibTrans2D1" presStyleIdx="1" presStyleCnt="2"/>
      <dgm:spPr/>
    </dgm:pt>
    <dgm:pt modelId="{4DB83C0B-F705-4050-BB37-709102E7CC7A}" type="pres">
      <dgm:prSet presAssocID="{F22A7748-A303-4538-89F8-B67CE7F36CD2}" presName="connectorText" presStyleLbl="sibTrans2D1" presStyleIdx="1" presStyleCnt="2"/>
      <dgm:spPr/>
    </dgm:pt>
    <dgm:pt modelId="{3C85F88B-0220-43B1-B0A0-7E484BA6C0FB}" type="pres">
      <dgm:prSet presAssocID="{33B89AB3-73A9-452C-A426-4C79CEAE3569}" presName="node" presStyleLbl="node1" presStyleIdx="2" presStyleCnt="3">
        <dgm:presLayoutVars>
          <dgm:bulletEnabled val="1"/>
        </dgm:presLayoutVars>
      </dgm:prSet>
      <dgm:spPr/>
    </dgm:pt>
  </dgm:ptLst>
  <dgm:cxnLst>
    <dgm:cxn modelId="{B59B0A22-F26B-42D6-8031-45E23BD5A1A0}" srcId="{9543C8F1-4255-49EB-BA97-143A962D3F1A}" destId="{33B89AB3-73A9-452C-A426-4C79CEAE3569}" srcOrd="2" destOrd="0" parTransId="{AFB8525A-1A3B-45DB-B327-AB659418AD10}" sibTransId="{3820454E-C418-46EB-B601-24950DE9534F}"/>
    <dgm:cxn modelId="{BB98435C-779B-47CB-84FE-07970205AA7C}" srcId="{9543C8F1-4255-49EB-BA97-143A962D3F1A}" destId="{55B5695D-3869-48C3-92F5-F8BE4960EC15}" srcOrd="1" destOrd="0" parTransId="{9F5BCA34-3C88-41D6-81D4-D871BF948D35}" sibTransId="{F22A7748-A303-4538-89F8-B67CE7F36CD2}"/>
    <dgm:cxn modelId="{4D934670-87C8-4451-8F26-6C4EFF221775}" type="presOf" srcId="{33B89AB3-73A9-452C-A426-4C79CEAE3569}" destId="{3C85F88B-0220-43B1-B0A0-7E484BA6C0FB}" srcOrd="0" destOrd="0" presId="urn:microsoft.com/office/officeart/2005/8/layout/process1"/>
    <dgm:cxn modelId="{C19B4C53-6B40-4FB9-A681-E482A15ED455}" type="presOf" srcId="{55B5695D-3869-48C3-92F5-F8BE4960EC15}" destId="{1812E542-75FB-4811-917C-613AD966F6A6}" srcOrd="0" destOrd="0" presId="urn:microsoft.com/office/officeart/2005/8/layout/process1"/>
    <dgm:cxn modelId="{E6F61091-AD13-4355-BCCE-32D192CFC449}" srcId="{9543C8F1-4255-49EB-BA97-143A962D3F1A}" destId="{CAC6A21E-7EA1-4249-B344-4D01E4656635}" srcOrd="0" destOrd="0" parTransId="{7CF1797C-608C-4FB5-BF12-9F207C1044B4}" sibTransId="{104CB9B2-00DB-4F3B-AC8D-A86F2976D262}"/>
    <dgm:cxn modelId="{91CDF6AA-7670-480B-896E-43AA0354AF4D}" type="presOf" srcId="{F22A7748-A303-4538-89F8-B67CE7F36CD2}" destId="{4DB83C0B-F705-4050-BB37-709102E7CC7A}" srcOrd="1" destOrd="0" presId="urn:microsoft.com/office/officeart/2005/8/layout/process1"/>
    <dgm:cxn modelId="{E3B102DA-9F88-4E3B-9803-1D6164578605}" type="presOf" srcId="{104CB9B2-00DB-4F3B-AC8D-A86F2976D262}" destId="{E8300540-BFD9-49E3-8430-76C4CA5EB66F}" srcOrd="0" destOrd="0" presId="urn:microsoft.com/office/officeart/2005/8/layout/process1"/>
    <dgm:cxn modelId="{B23F3CE1-2673-4237-ABFD-80A07B66CDEA}" type="presOf" srcId="{CAC6A21E-7EA1-4249-B344-4D01E4656635}" destId="{CB6FB033-0CF1-465D-AECD-3238E2FD7F73}" srcOrd="0" destOrd="0" presId="urn:microsoft.com/office/officeart/2005/8/layout/process1"/>
    <dgm:cxn modelId="{1866C3E1-4186-4064-A85C-02FA79DDF1F5}" type="presOf" srcId="{104CB9B2-00DB-4F3B-AC8D-A86F2976D262}" destId="{9495B1FE-43A9-49F2-8396-3E016BE26E14}" srcOrd="1" destOrd="0" presId="urn:microsoft.com/office/officeart/2005/8/layout/process1"/>
    <dgm:cxn modelId="{29EF7AF7-DA57-4E31-9410-1454CF7A7B02}" type="presOf" srcId="{F22A7748-A303-4538-89F8-B67CE7F36CD2}" destId="{0E3FEF5A-58E9-4D19-A40E-D51F9DDC0EA9}" srcOrd="0" destOrd="0" presId="urn:microsoft.com/office/officeart/2005/8/layout/process1"/>
    <dgm:cxn modelId="{6DB4B2FB-171D-4A56-9D78-173FB661DB01}" type="presOf" srcId="{9543C8F1-4255-49EB-BA97-143A962D3F1A}" destId="{22ECD0CC-B754-41E8-8340-8F42BCFA36E0}" srcOrd="0" destOrd="0" presId="urn:microsoft.com/office/officeart/2005/8/layout/process1"/>
    <dgm:cxn modelId="{A626428B-1542-48D9-BF8E-649F057E5B6C}" type="presParOf" srcId="{22ECD0CC-B754-41E8-8340-8F42BCFA36E0}" destId="{CB6FB033-0CF1-465D-AECD-3238E2FD7F73}" srcOrd="0" destOrd="0" presId="urn:microsoft.com/office/officeart/2005/8/layout/process1"/>
    <dgm:cxn modelId="{C4A966A0-3411-4919-AF58-6B3791620D09}" type="presParOf" srcId="{22ECD0CC-B754-41E8-8340-8F42BCFA36E0}" destId="{E8300540-BFD9-49E3-8430-76C4CA5EB66F}" srcOrd="1" destOrd="0" presId="urn:microsoft.com/office/officeart/2005/8/layout/process1"/>
    <dgm:cxn modelId="{80636374-36EA-4F79-9852-BAB0834A2063}" type="presParOf" srcId="{E8300540-BFD9-49E3-8430-76C4CA5EB66F}" destId="{9495B1FE-43A9-49F2-8396-3E016BE26E14}" srcOrd="0" destOrd="0" presId="urn:microsoft.com/office/officeart/2005/8/layout/process1"/>
    <dgm:cxn modelId="{893D132C-92BC-43CC-BE41-F79EE6D0B733}" type="presParOf" srcId="{22ECD0CC-B754-41E8-8340-8F42BCFA36E0}" destId="{1812E542-75FB-4811-917C-613AD966F6A6}" srcOrd="2" destOrd="0" presId="urn:microsoft.com/office/officeart/2005/8/layout/process1"/>
    <dgm:cxn modelId="{690CE172-BBAD-4DEA-99CD-FABBC74ABCEB}" type="presParOf" srcId="{22ECD0CC-B754-41E8-8340-8F42BCFA36E0}" destId="{0E3FEF5A-58E9-4D19-A40E-D51F9DDC0EA9}" srcOrd="3" destOrd="0" presId="urn:microsoft.com/office/officeart/2005/8/layout/process1"/>
    <dgm:cxn modelId="{7968EB3E-D507-458B-BF55-F0647D625DFF}" type="presParOf" srcId="{0E3FEF5A-58E9-4D19-A40E-D51F9DDC0EA9}" destId="{4DB83C0B-F705-4050-BB37-709102E7CC7A}" srcOrd="0" destOrd="0" presId="urn:microsoft.com/office/officeart/2005/8/layout/process1"/>
    <dgm:cxn modelId="{ADD976A0-4541-40A7-9D6E-BA73465259AA}" type="presParOf" srcId="{22ECD0CC-B754-41E8-8340-8F42BCFA36E0}" destId="{3C85F88B-0220-43B1-B0A0-7E484BA6C0F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EDD5E-8336-4229-9998-AD8983270C65}">
      <dsp:nvSpPr>
        <dsp:cNvPr id="0" name=""/>
        <dsp:cNvSpPr/>
      </dsp:nvSpPr>
      <dsp:spPr>
        <a:xfrm>
          <a:off x="6547439" y="3531680"/>
          <a:ext cx="1373870" cy="510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971"/>
              </a:lnTo>
              <a:lnTo>
                <a:pt x="1373870" y="347971"/>
              </a:lnTo>
              <a:lnTo>
                <a:pt x="1373870" y="510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CF19A-EF61-4D3E-AA25-2C46FC399CDC}">
      <dsp:nvSpPr>
        <dsp:cNvPr id="0" name=""/>
        <dsp:cNvSpPr/>
      </dsp:nvSpPr>
      <dsp:spPr>
        <a:xfrm>
          <a:off x="5474506" y="3531680"/>
          <a:ext cx="1072933" cy="510618"/>
        </a:xfrm>
        <a:custGeom>
          <a:avLst/>
          <a:gdLst/>
          <a:ahLst/>
          <a:cxnLst/>
          <a:rect l="0" t="0" r="0" b="0"/>
          <a:pathLst>
            <a:path>
              <a:moveTo>
                <a:pt x="1072933" y="0"/>
              </a:moveTo>
              <a:lnTo>
                <a:pt x="1072933" y="347971"/>
              </a:lnTo>
              <a:lnTo>
                <a:pt x="0" y="347971"/>
              </a:lnTo>
              <a:lnTo>
                <a:pt x="0" y="510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E25DD-FDB5-411C-9D0D-9ECAF38D756A}">
      <dsp:nvSpPr>
        <dsp:cNvPr id="0" name=""/>
        <dsp:cNvSpPr/>
      </dsp:nvSpPr>
      <dsp:spPr>
        <a:xfrm>
          <a:off x="4241435" y="1906187"/>
          <a:ext cx="2306004" cy="510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971"/>
              </a:lnTo>
              <a:lnTo>
                <a:pt x="2306004" y="347971"/>
              </a:lnTo>
              <a:lnTo>
                <a:pt x="2306004" y="5106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8EB3C-4D2B-4EDF-90DD-BD5A39BF8153}">
      <dsp:nvSpPr>
        <dsp:cNvPr id="0" name=""/>
        <dsp:cNvSpPr/>
      </dsp:nvSpPr>
      <dsp:spPr>
        <a:xfrm>
          <a:off x="1954770" y="3531680"/>
          <a:ext cx="1072933" cy="510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971"/>
              </a:lnTo>
              <a:lnTo>
                <a:pt x="1072933" y="347971"/>
              </a:lnTo>
              <a:lnTo>
                <a:pt x="1072933" y="510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BE75F-B009-49A8-BA45-423B0402AA24}">
      <dsp:nvSpPr>
        <dsp:cNvPr id="0" name=""/>
        <dsp:cNvSpPr/>
      </dsp:nvSpPr>
      <dsp:spPr>
        <a:xfrm>
          <a:off x="881837" y="3531680"/>
          <a:ext cx="1072933" cy="510618"/>
        </a:xfrm>
        <a:custGeom>
          <a:avLst/>
          <a:gdLst/>
          <a:ahLst/>
          <a:cxnLst/>
          <a:rect l="0" t="0" r="0" b="0"/>
          <a:pathLst>
            <a:path>
              <a:moveTo>
                <a:pt x="1072933" y="0"/>
              </a:moveTo>
              <a:lnTo>
                <a:pt x="1072933" y="347971"/>
              </a:lnTo>
              <a:lnTo>
                <a:pt x="0" y="347971"/>
              </a:lnTo>
              <a:lnTo>
                <a:pt x="0" y="510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1F332-6025-45EB-81DE-30471900BD37}">
      <dsp:nvSpPr>
        <dsp:cNvPr id="0" name=""/>
        <dsp:cNvSpPr/>
      </dsp:nvSpPr>
      <dsp:spPr>
        <a:xfrm>
          <a:off x="1954770" y="1906187"/>
          <a:ext cx="2286665" cy="510618"/>
        </a:xfrm>
        <a:custGeom>
          <a:avLst/>
          <a:gdLst/>
          <a:ahLst/>
          <a:cxnLst/>
          <a:rect l="0" t="0" r="0" b="0"/>
          <a:pathLst>
            <a:path>
              <a:moveTo>
                <a:pt x="2286665" y="0"/>
              </a:moveTo>
              <a:lnTo>
                <a:pt x="2286665" y="347971"/>
              </a:lnTo>
              <a:lnTo>
                <a:pt x="0" y="347971"/>
              </a:lnTo>
              <a:lnTo>
                <a:pt x="0" y="5106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95816-A246-4314-876E-913838FAD663}">
      <dsp:nvSpPr>
        <dsp:cNvPr id="0" name=""/>
        <dsp:cNvSpPr/>
      </dsp:nvSpPr>
      <dsp:spPr>
        <a:xfrm>
          <a:off x="1918352" y="20721"/>
          <a:ext cx="4646166" cy="1885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9E432-83E4-473E-A8D1-026BC04E3D5F}">
      <dsp:nvSpPr>
        <dsp:cNvPr id="0" name=""/>
        <dsp:cNvSpPr/>
      </dsp:nvSpPr>
      <dsp:spPr>
        <a:xfrm>
          <a:off x="2113430" y="206046"/>
          <a:ext cx="4646166" cy="1885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Η ομοιόσταση μπορεί να διαταραχθεί από</a:t>
          </a:r>
        </a:p>
      </dsp:txBody>
      <dsp:txXfrm>
        <a:off x="2168653" y="261269"/>
        <a:ext cx="4535720" cy="1775019"/>
      </dsp:txXfrm>
    </dsp:sp>
    <dsp:sp modelId="{CC0B7EA3-EC1F-4925-808E-8C7B560744F3}">
      <dsp:nvSpPr>
        <dsp:cNvPr id="0" name=""/>
        <dsp:cNvSpPr/>
      </dsp:nvSpPr>
      <dsp:spPr>
        <a:xfrm>
          <a:off x="104578" y="2416805"/>
          <a:ext cx="3700384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9E135-A978-46D8-92FB-82D504C222AD}">
      <dsp:nvSpPr>
        <dsp:cNvPr id="0" name=""/>
        <dsp:cNvSpPr/>
      </dsp:nvSpPr>
      <dsp:spPr>
        <a:xfrm>
          <a:off x="299657" y="2602130"/>
          <a:ext cx="3700384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Ερεθίσματα</a:t>
          </a:r>
          <a:r>
            <a:rPr lang="el-GR" sz="2500" kern="1200" baseline="0" dirty="0"/>
            <a:t> εξωτερικού περιβάλλοντος</a:t>
          </a:r>
          <a:endParaRPr lang="el-GR" sz="2500" kern="1200" dirty="0"/>
        </a:p>
      </dsp:txBody>
      <dsp:txXfrm>
        <a:off x="332311" y="2634784"/>
        <a:ext cx="3635076" cy="1049566"/>
      </dsp:txXfrm>
    </dsp:sp>
    <dsp:sp modelId="{4E19FDBA-9296-4132-828D-CC02198CE692}">
      <dsp:nvSpPr>
        <dsp:cNvPr id="0" name=""/>
        <dsp:cNvSpPr/>
      </dsp:nvSpPr>
      <dsp:spPr>
        <a:xfrm>
          <a:off x="3983" y="4042299"/>
          <a:ext cx="1755708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37EB5-518B-4007-BAE4-CECF11A62ECC}">
      <dsp:nvSpPr>
        <dsp:cNvPr id="0" name=""/>
        <dsp:cNvSpPr/>
      </dsp:nvSpPr>
      <dsp:spPr>
        <a:xfrm>
          <a:off x="199061" y="4227624"/>
          <a:ext cx="1755708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Αλλαγή θερμοκρασίας</a:t>
          </a:r>
        </a:p>
      </dsp:txBody>
      <dsp:txXfrm>
        <a:off x="231715" y="4260278"/>
        <a:ext cx="1690400" cy="1049566"/>
      </dsp:txXfrm>
    </dsp:sp>
    <dsp:sp modelId="{76BBDAA6-0CBF-4756-BBAA-158248424EAD}">
      <dsp:nvSpPr>
        <dsp:cNvPr id="0" name=""/>
        <dsp:cNvSpPr/>
      </dsp:nvSpPr>
      <dsp:spPr>
        <a:xfrm>
          <a:off x="2149849" y="4042299"/>
          <a:ext cx="1755708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2EE8E-5957-4FD7-B1A0-2CF5DC32832D}">
      <dsp:nvSpPr>
        <dsp:cNvPr id="0" name=""/>
        <dsp:cNvSpPr/>
      </dsp:nvSpPr>
      <dsp:spPr>
        <a:xfrm>
          <a:off x="2344927" y="4227624"/>
          <a:ext cx="1755708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Έλλειψη οξυγόνου</a:t>
          </a:r>
        </a:p>
      </dsp:txBody>
      <dsp:txXfrm>
        <a:off x="2377581" y="4260278"/>
        <a:ext cx="1690400" cy="1049566"/>
      </dsp:txXfrm>
    </dsp:sp>
    <dsp:sp modelId="{06B8DC52-FF2C-48E4-BF34-AF3DBD87DB3A}">
      <dsp:nvSpPr>
        <dsp:cNvPr id="0" name=""/>
        <dsp:cNvSpPr/>
      </dsp:nvSpPr>
      <dsp:spPr>
        <a:xfrm>
          <a:off x="4716586" y="2416805"/>
          <a:ext cx="3661705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38E8C-515C-4652-9674-6FF145B1EF62}">
      <dsp:nvSpPr>
        <dsp:cNvPr id="0" name=""/>
        <dsp:cNvSpPr/>
      </dsp:nvSpPr>
      <dsp:spPr>
        <a:xfrm>
          <a:off x="4911665" y="2602130"/>
          <a:ext cx="3661705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Ερεθίσματα</a:t>
          </a:r>
          <a:r>
            <a:rPr lang="el-GR" sz="2400" kern="1200" baseline="0" dirty="0"/>
            <a:t> εσωτερικού περιβάλλοντος</a:t>
          </a:r>
          <a:endParaRPr lang="el-GR" sz="2400" kern="1200" dirty="0"/>
        </a:p>
      </dsp:txBody>
      <dsp:txXfrm>
        <a:off x="4944319" y="2634784"/>
        <a:ext cx="3596397" cy="1049566"/>
      </dsp:txXfrm>
    </dsp:sp>
    <dsp:sp modelId="{67D4A994-2898-451B-A78D-F737352E4A16}">
      <dsp:nvSpPr>
        <dsp:cNvPr id="0" name=""/>
        <dsp:cNvSpPr/>
      </dsp:nvSpPr>
      <dsp:spPr>
        <a:xfrm>
          <a:off x="4295715" y="4042299"/>
          <a:ext cx="2357582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9BF0D-4CF0-4F2E-B63D-7EA1324A305C}">
      <dsp:nvSpPr>
        <dsp:cNvPr id="0" name=""/>
        <dsp:cNvSpPr/>
      </dsp:nvSpPr>
      <dsp:spPr>
        <a:xfrm>
          <a:off x="4490793" y="4227624"/>
          <a:ext cx="2357582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Αλλαγή πίεσης αίματος</a:t>
          </a:r>
        </a:p>
      </dsp:txBody>
      <dsp:txXfrm>
        <a:off x="4523447" y="4260278"/>
        <a:ext cx="2292274" cy="1049566"/>
      </dsp:txXfrm>
    </dsp:sp>
    <dsp:sp modelId="{E49EE7DF-47BF-42AB-9CB6-E66E6B6C07E8}">
      <dsp:nvSpPr>
        <dsp:cNvPr id="0" name=""/>
        <dsp:cNvSpPr/>
      </dsp:nvSpPr>
      <dsp:spPr>
        <a:xfrm>
          <a:off x="7043455" y="4042299"/>
          <a:ext cx="1755708" cy="111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D17E-857F-4830-81D3-16F470948AB9}">
      <dsp:nvSpPr>
        <dsp:cNvPr id="0" name=""/>
        <dsp:cNvSpPr/>
      </dsp:nvSpPr>
      <dsp:spPr>
        <a:xfrm>
          <a:off x="7238534" y="4227624"/>
          <a:ext cx="1755708" cy="1114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Ύπαρξη ασθένειας</a:t>
          </a:r>
        </a:p>
      </dsp:txBody>
      <dsp:txXfrm>
        <a:off x="7271188" y="4260278"/>
        <a:ext cx="1690400" cy="10495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A5B88-2AB5-4FC4-9F2D-708F6921E5A9}">
      <dsp:nvSpPr>
        <dsp:cNvPr id="0" name=""/>
        <dsp:cNvSpPr/>
      </dsp:nvSpPr>
      <dsp:spPr>
        <a:xfrm>
          <a:off x="9113787" y="4605663"/>
          <a:ext cx="2458938" cy="29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69"/>
              </a:lnTo>
              <a:lnTo>
                <a:pt x="2458938" y="199369"/>
              </a:lnTo>
              <a:lnTo>
                <a:pt x="2458938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6D0091-71C2-40B4-A5DE-03C65361A6CE}">
      <dsp:nvSpPr>
        <dsp:cNvPr id="0" name=""/>
        <dsp:cNvSpPr/>
      </dsp:nvSpPr>
      <dsp:spPr>
        <a:xfrm>
          <a:off x="9113787" y="4605663"/>
          <a:ext cx="1229469" cy="29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69"/>
              </a:lnTo>
              <a:lnTo>
                <a:pt x="1229469" y="199369"/>
              </a:lnTo>
              <a:lnTo>
                <a:pt x="1229469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FC20A3-7765-415C-A0D5-E16B16C4694E}">
      <dsp:nvSpPr>
        <dsp:cNvPr id="0" name=""/>
        <dsp:cNvSpPr/>
      </dsp:nvSpPr>
      <dsp:spPr>
        <a:xfrm>
          <a:off x="9068067" y="4605663"/>
          <a:ext cx="91440" cy="292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DBAA1-2E73-427A-BDE0-F5680EA57871}">
      <dsp:nvSpPr>
        <dsp:cNvPr id="0" name=""/>
        <dsp:cNvSpPr/>
      </dsp:nvSpPr>
      <dsp:spPr>
        <a:xfrm>
          <a:off x="7884318" y="4605663"/>
          <a:ext cx="1229469" cy="292557"/>
        </a:xfrm>
        <a:custGeom>
          <a:avLst/>
          <a:gdLst/>
          <a:ahLst/>
          <a:cxnLst/>
          <a:rect l="0" t="0" r="0" b="0"/>
          <a:pathLst>
            <a:path>
              <a:moveTo>
                <a:pt x="1229469" y="0"/>
              </a:moveTo>
              <a:lnTo>
                <a:pt x="1229469" y="199369"/>
              </a:lnTo>
              <a:lnTo>
                <a:pt x="0" y="199369"/>
              </a:lnTo>
              <a:lnTo>
                <a:pt x="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F4CDB-2BF0-463D-85B2-B12CD28F190C}">
      <dsp:nvSpPr>
        <dsp:cNvPr id="0" name=""/>
        <dsp:cNvSpPr/>
      </dsp:nvSpPr>
      <dsp:spPr>
        <a:xfrm>
          <a:off x="6654849" y="4605663"/>
          <a:ext cx="2458938" cy="292557"/>
        </a:xfrm>
        <a:custGeom>
          <a:avLst/>
          <a:gdLst/>
          <a:ahLst/>
          <a:cxnLst/>
          <a:rect l="0" t="0" r="0" b="0"/>
          <a:pathLst>
            <a:path>
              <a:moveTo>
                <a:pt x="2458938" y="0"/>
              </a:moveTo>
              <a:lnTo>
                <a:pt x="2458938" y="199369"/>
              </a:lnTo>
              <a:lnTo>
                <a:pt x="0" y="199369"/>
              </a:lnTo>
              <a:lnTo>
                <a:pt x="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3FC26-A6E9-4375-8106-69BBCB4B143B}">
      <dsp:nvSpPr>
        <dsp:cNvPr id="0" name=""/>
        <dsp:cNvSpPr/>
      </dsp:nvSpPr>
      <dsp:spPr>
        <a:xfrm>
          <a:off x="6040115" y="3674340"/>
          <a:ext cx="3073672" cy="29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69"/>
              </a:lnTo>
              <a:lnTo>
                <a:pt x="3073672" y="199369"/>
              </a:lnTo>
              <a:lnTo>
                <a:pt x="3073672" y="2925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4418FA-8A27-4E3F-BF81-19FBDBC49B35}">
      <dsp:nvSpPr>
        <dsp:cNvPr id="0" name=""/>
        <dsp:cNvSpPr/>
      </dsp:nvSpPr>
      <dsp:spPr>
        <a:xfrm>
          <a:off x="2966442" y="4605663"/>
          <a:ext cx="2458938" cy="29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69"/>
              </a:lnTo>
              <a:lnTo>
                <a:pt x="2458938" y="199369"/>
              </a:lnTo>
              <a:lnTo>
                <a:pt x="2458938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9E623B-93B1-4329-A249-3CDE18D641F5}">
      <dsp:nvSpPr>
        <dsp:cNvPr id="0" name=""/>
        <dsp:cNvSpPr/>
      </dsp:nvSpPr>
      <dsp:spPr>
        <a:xfrm>
          <a:off x="2966442" y="4605663"/>
          <a:ext cx="1229469" cy="29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369"/>
              </a:lnTo>
              <a:lnTo>
                <a:pt x="1229469" y="199369"/>
              </a:lnTo>
              <a:lnTo>
                <a:pt x="1229469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47E43-B06D-48BD-BDA9-852D2053B02D}">
      <dsp:nvSpPr>
        <dsp:cNvPr id="0" name=""/>
        <dsp:cNvSpPr/>
      </dsp:nvSpPr>
      <dsp:spPr>
        <a:xfrm>
          <a:off x="2920722" y="4605663"/>
          <a:ext cx="91440" cy="292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CEC8F-BA5F-487C-B614-1B1B4CB59FEF}">
      <dsp:nvSpPr>
        <dsp:cNvPr id="0" name=""/>
        <dsp:cNvSpPr/>
      </dsp:nvSpPr>
      <dsp:spPr>
        <a:xfrm>
          <a:off x="1736973" y="4605663"/>
          <a:ext cx="1229469" cy="292557"/>
        </a:xfrm>
        <a:custGeom>
          <a:avLst/>
          <a:gdLst/>
          <a:ahLst/>
          <a:cxnLst/>
          <a:rect l="0" t="0" r="0" b="0"/>
          <a:pathLst>
            <a:path>
              <a:moveTo>
                <a:pt x="1229469" y="0"/>
              </a:moveTo>
              <a:lnTo>
                <a:pt x="1229469" y="199369"/>
              </a:lnTo>
              <a:lnTo>
                <a:pt x="0" y="199369"/>
              </a:lnTo>
              <a:lnTo>
                <a:pt x="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CBCD46-8D98-4811-958C-5AB3DAAD9225}">
      <dsp:nvSpPr>
        <dsp:cNvPr id="0" name=""/>
        <dsp:cNvSpPr/>
      </dsp:nvSpPr>
      <dsp:spPr>
        <a:xfrm>
          <a:off x="507503" y="4605663"/>
          <a:ext cx="2458938" cy="292557"/>
        </a:xfrm>
        <a:custGeom>
          <a:avLst/>
          <a:gdLst/>
          <a:ahLst/>
          <a:cxnLst/>
          <a:rect l="0" t="0" r="0" b="0"/>
          <a:pathLst>
            <a:path>
              <a:moveTo>
                <a:pt x="2458938" y="0"/>
              </a:moveTo>
              <a:lnTo>
                <a:pt x="2458938" y="199369"/>
              </a:lnTo>
              <a:lnTo>
                <a:pt x="0" y="199369"/>
              </a:lnTo>
              <a:lnTo>
                <a:pt x="0" y="2925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D43E6-B09C-40AA-B295-1561A824C4D8}">
      <dsp:nvSpPr>
        <dsp:cNvPr id="0" name=""/>
        <dsp:cNvSpPr/>
      </dsp:nvSpPr>
      <dsp:spPr>
        <a:xfrm>
          <a:off x="2966442" y="3674340"/>
          <a:ext cx="3073672" cy="292557"/>
        </a:xfrm>
        <a:custGeom>
          <a:avLst/>
          <a:gdLst/>
          <a:ahLst/>
          <a:cxnLst/>
          <a:rect l="0" t="0" r="0" b="0"/>
          <a:pathLst>
            <a:path>
              <a:moveTo>
                <a:pt x="3073672" y="0"/>
              </a:moveTo>
              <a:lnTo>
                <a:pt x="3073672" y="199369"/>
              </a:lnTo>
              <a:lnTo>
                <a:pt x="0" y="199369"/>
              </a:lnTo>
              <a:lnTo>
                <a:pt x="0" y="2925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7CE7AB-82D4-4A28-8C4C-B03CB0D571F7}">
      <dsp:nvSpPr>
        <dsp:cNvPr id="0" name=""/>
        <dsp:cNvSpPr/>
      </dsp:nvSpPr>
      <dsp:spPr>
        <a:xfrm>
          <a:off x="5537150" y="3035575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C7931-2FC0-41BA-8088-482474C0492C}">
      <dsp:nvSpPr>
        <dsp:cNvPr id="0" name=""/>
        <dsp:cNvSpPr/>
      </dsp:nvSpPr>
      <dsp:spPr>
        <a:xfrm>
          <a:off x="5648920" y="3141757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ΔΙΑΤΑΡΑΧΗ ΟΜΟΙΟΣΤΑΣΗΣ</a:t>
          </a:r>
        </a:p>
      </dsp:txBody>
      <dsp:txXfrm>
        <a:off x="5667629" y="3160466"/>
        <a:ext cx="968511" cy="601347"/>
      </dsp:txXfrm>
    </dsp:sp>
    <dsp:sp modelId="{5CA0D7E3-CB4F-4146-91F1-ED4FB8249588}">
      <dsp:nvSpPr>
        <dsp:cNvPr id="0" name=""/>
        <dsp:cNvSpPr/>
      </dsp:nvSpPr>
      <dsp:spPr>
        <a:xfrm>
          <a:off x="2463477" y="3966898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2AE70-15F6-4DA4-A3FF-063C68F29DC6}">
      <dsp:nvSpPr>
        <dsp:cNvPr id="0" name=""/>
        <dsp:cNvSpPr/>
      </dsp:nvSpPr>
      <dsp:spPr>
        <a:xfrm>
          <a:off x="2575247" y="4073080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ΗΠΙΑ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(</a:t>
          </a:r>
          <a:r>
            <a:rPr lang="el-GR" sz="1000" kern="1200" dirty="0" err="1"/>
            <a:t>διαχειρίσιμη</a:t>
          </a:r>
          <a:r>
            <a:rPr lang="el-GR" sz="1000" kern="1200" dirty="0"/>
            <a:t>)</a:t>
          </a:r>
        </a:p>
      </dsp:txBody>
      <dsp:txXfrm>
        <a:off x="2593956" y="4091789"/>
        <a:ext cx="968511" cy="601347"/>
      </dsp:txXfrm>
    </dsp:sp>
    <dsp:sp modelId="{5EF9F0C8-CE0D-4188-AF26-FCF762AFA5BA}">
      <dsp:nvSpPr>
        <dsp:cNvPr id="0" name=""/>
        <dsp:cNvSpPr/>
      </dsp:nvSpPr>
      <dsp:spPr>
        <a:xfrm>
          <a:off x="4539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A00A3-439E-449A-8EBA-0EAF6C40C659}">
      <dsp:nvSpPr>
        <dsp:cNvPr id="0" name=""/>
        <dsp:cNvSpPr/>
      </dsp:nvSpPr>
      <dsp:spPr>
        <a:xfrm>
          <a:off x="116309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Ήπια αλλαγή θερμοκρασίας</a:t>
          </a:r>
        </a:p>
      </dsp:txBody>
      <dsp:txXfrm>
        <a:off x="135018" y="5023112"/>
        <a:ext cx="968511" cy="601347"/>
      </dsp:txXfrm>
    </dsp:sp>
    <dsp:sp modelId="{CFDF753D-7882-4F38-9503-D77985B6008D}">
      <dsp:nvSpPr>
        <dsp:cNvPr id="0" name=""/>
        <dsp:cNvSpPr/>
      </dsp:nvSpPr>
      <dsp:spPr>
        <a:xfrm>
          <a:off x="1234008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4D695-7436-4B1B-85DB-CF802DDCCA4C}">
      <dsp:nvSpPr>
        <dsp:cNvPr id="0" name=""/>
        <dsp:cNvSpPr/>
      </dsp:nvSpPr>
      <dsp:spPr>
        <a:xfrm>
          <a:off x="1345778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Έλλειψη οξυγόνου</a:t>
          </a:r>
        </a:p>
      </dsp:txBody>
      <dsp:txXfrm>
        <a:off x="1364487" y="5023112"/>
        <a:ext cx="968511" cy="601347"/>
      </dsp:txXfrm>
    </dsp:sp>
    <dsp:sp modelId="{C183C8BE-1AD1-44DD-8E79-725E4239FEEE}">
      <dsp:nvSpPr>
        <dsp:cNvPr id="0" name=""/>
        <dsp:cNvSpPr/>
      </dsp:nvSpPr>
      <dsp:spPr>
        <a:xfrm>
          <a:off x="2463477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DA896-54C1-4250-9335-2A62CD1E8486}">
      <dsp:nvSpPr>
        <dsp:cNvPr id="0" name=""/>
        <dsp:cNvSpPr/>
      </dsp:nvSpPr>
      <dsp:spPr>
        <a:xfrm>
          <a:off x="2575247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Ήπια μεταβολή πίεσης αίματος</a:t>
          </a:r>
        </a:p>
      </dsp:txBody>
      <dsp:txXfrm>
        <a:off x="2593956" y="5023112"/>
        <a:ext cx="968511" cy="601347"/>
      </dsp:txXfrm>
    </dsp:sp>
    <dsp:sp modelId="{82195C3A-4297-4005-9AB1-BC6EC85C1484}">
      <dsp:nvSpPr>
        <dsp:cNvPr id="0" name=""/>
        <dsp:cNvSpPr/>
      </dsp:nvSpPr>
      <dsp:spPr>
        <a:xfrm>
          <a:off x="3692946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D7290-6A2C-4C05-90CB-0D9BCB71004E}">
      <dsp:nvSpPr>
        <dsp:cNvPr id="0" name=""/>
        <dsp:cNvSpPr/>
      </dsp:nvSpPr>
      <dsp:spPr>
        <a:xfrm>
          <a:off x="3804716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Ασθένεια</a:t>
          </a:r>
        </a:p>
      </dsp:txBody>
      <dsp:txXfrm>
        <a:off x="3823425" y="5023112"/>
        <a:ext cx="968511" cy="601347"/>
      </dsp:txXfrm>
    </dsp:sp>
    <dsp:sp modelId="{02F9527F-E96F-4610-BB07-F521202AC146}">
      <dsp:nvSpPr>
        <dsp:cNvPr id="0" name=""/>
        <dsp:cNvSpPr/>
      </dsp:nvSpPr>
      <dsp:spPr>
        <a:xfrm>
          <a:off x="4922415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EB826-89AA-4AF1-B1C2-07C389261CFE}">
      <dsp:nvSpPr>
        <dsp:cNvPr id="0" name=""/>
        <dsp:cNvSpPr/>
      </dsp:nvSpPr>
      <dsp:spPr>
        <a:xfrm>
          <a:off x="5034185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Ψυχολογικοί λόγοι</a:t>
          </a:r>
        </a:p>
      </dsp:txBody>
      <dsp:txXfrm>
        <a:off x="5052894" y="5023112"/>
        <a:ext cx="968511" cy="601347"/>
      </dsp:txXfrm>
    </dsp:sp>
    <dsp:sp modelId="{00FCC932-14B0-4F5B-881E-CD38B1E6C6BF}">
      <dsp:nvSpPr>
        <dsp:cNvPr id="0" name=""/>
        <dsp:cNvSpPr/>
      </dsp:nvSpPr>
      <dsp:spPr>
        <a:xfrm>
          <a:off x="8610823" y="3966898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C4FC7-E9FA-44AC-BB6A-82C445CF2C11}">
      <dsp:nvSpPr>
        <dsp:cNvPr id="0" name=""/>
        <dsp:cNvSpPr/>
      </dsp:nvSpPr>
      <dsp:spPr>
        <a:xfrm>
          <a:off x="8722593" y="4073080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ΑΚΡΑΙΑ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(πιθανώς μη </a:t>
          </a:r>
          <a:r>
            <a:rPr lang="el-GR" sz="1000" kern="1200" dirty="0" err="1"/>
            <a:t>διαχειρίσιμη</a:t>
          </a:r>
          <a:r>
            <a:rPr lang="el-GR" sz="1000" kern="1200" dirty="0"/>
            <a:t>)</a:t>
          </a:r>
        </a:p>
      </dsp:txBody>
      <dsp:txXfrm>
        <a:off x="8741302" y="4091789"/>
        <a:ext cx="968511" cy="601347"/>
      </dsp:txXfrm>
    </dsp:sp>
    <dsp:sp modelId="{4EFD6CB4-07B9-4F86-83C5-AF6454864BAD}">
      <dsp:nvSpPr>
        <dsp:cNvPr id="0" name=""/>
        <dsp:cNvSpPr/>
      </dsp:nvSpPr>
      <dsp:spPr>
        <a:xfrm>
          <a:off x="6151884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53CE9-CB8A-4F35-A5DE-CEBE439EDE64}">
      <dsp:nvSpPr>
        <dsp:cNvPr id="0" name=""/>
        <dsp:cNvSpPr/>
      </dsp:nvSpPr>
      <dsp:spPr>
        <a:xfrm>
          <a:off x="6263654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Δηλητηρίαση</a:t>
          </a:r>
        </a:p>
      </dsp:txBody>
      <dsp:txXfrm>
        <a:off x="6282363" y="5023112"/>
        <a:ext cx="968511" cy="601347"/>
      </dsp:txXfrm>
    </dsp:sp>
    <dsp:sp modelId="{145A641D-7808-45EA-BB2D-BE1EE62C7990}">
      <dsp:nvSpPr>
        <dsp:cNvPr id="0" name=""/>
        <dsp:cNvSpPr/>
      </dsp:nvSpPr>
      <dsp:spPr>
        <a:xfrm>
          <a:off x="7381354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5B4B2-F806-4F7E-934C-41A65637276D}">
      <dsp:nvSpPr>
        <dsp:cNvPr id="0" name=""/>
        <dsp:cNvSpPr/>
      </dsp:nvSpPr>
      <dsp:spPr>
        <a:xfrm>
          <a:off x="7493124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Ακραία αλλαγή θερμοκρασίας</a:t>
          </a:r>
        </a:p>
      </dsp:txBody>
      <dsp:txXfrm>
        <a:off x="7511833" y="5023112"/>
        <a:ext cx="968511" cy="601347"/>
      </dsp:txXfrm>
    </dsp:sp>
    <dsp:sp modelId="{8B8CDF53-D7C5-4095-99F3-6CCC71EC8A7F}">
      <dsp:nvSpPr>
        <dsp:cNvPr id="0" name=""/>
        <dsp:cNvSpPr/>
      </dsp:nvSpPr>
      <dsp:spPr>
        <a:xfrm>
          <a:off x="8610823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C4033-8CA8-42EF-B2F3-8AB74E136DAB}">
      <dsp:nvSpPr>
        <dsp:cNvPr id="0" name=""/>
        <dsp:cNvSpPr/>
      </dsp:nvSpPr>
      <dsp:spPr>
        <a:xfrm>
          <a:off x="8722593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Ακραία αλλαγή πίεσης</a:t>
          </a:r>
        </a:p>
      </dsp:txBody>
      <dsp:txXfrm>
        <a:off x="8741302" y="5023112"/>
        <a:ext cx="968511" cy="601347"/>
      </dsp:txXfrm>
    </dsp:sp>
    <dsp:sp modelId="{A678AF7C-547B-4398-A75D-2CA7ED8D9307}">
      <dsp:nvSpPr>
        <dsp:cNvPr id="0" name=""/>
        <dsp:cNvSpPr/>
      </dsp:nvSpPr>
      <dsp:spPr>
        <a:xfrm>
          <a:off x="9840292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90CCCD-39A1-40C6-B0EC-7741D8FA8F65}">
      <dsp:nvSpPr>
        <dsp:cNvPr id="0" name=""/>
        <dsp:cNvSpPr/>
      </dsp:nvSpPr>
      <dsp:spPr>
        <a:xfrm>
          <a:off x="9952062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Σοβαρό δυστύχημα</a:t>
          </a:r>
        </a:p>
      </dsp:txBody>
      <dsp:txXfrm>
        <a:off x="9970771" y="5023112"/>
        <a:ext cx="968511" cy="601347"/>
      </dsp:txXfrm>
    </dsp:sp>
    <dsp:sp modelId="{0200F776-BC26-420D-9363-11AAF373C432}">
      <dsp:nvSpPr>
        <dsp:cNvPr id="0" name=""/>
        <dsp:cNvSpPr/>
      </dsp:nvSpPr>
      <dsp:spPr>
        <a:xfrm>
          <a:off x="11069761" y="4898221"/>
          <a:ext cx="1005929" cy="638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70DCE-A0C9-41E6-A3A5-C9DD3076B401}">
      <dsp:nvSpPr>
        <dsp:cNvPr id="0" name=""/>
        <dsp:cNvSpPr/>
      </dsp:nvSpPr>
      <dsp:spPr>
        <a:xfrm>
          <a:off x="11181531" y="5004403"/>
          <a:ext cx="1005929" cy="63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/>
            <a:t>Εγχείρηση</a:t>
          </a:r>
        </a:p>
      </dsp:txBody>
      <dsp:txXfrm>
        <a:off x="11200240" y="5023112"/>
        <a:ext cx="968511" cy="6013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15C40-600D-4FCA-9129-0DF1DF3692D3}">
      <dsp:nvSpPr>
        <dsp:cNvPr id="0" name=""/>
        <dsp:cNvSpPr/>
      </dsp:nvSpPr>
      <dsp:spPr>
        <a:xfrm>
          <a:off x="4183062" y="1863529"/>
          <a:ext cx="2968624" cy="706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389"/>
              </a:lnTo>
              <a:lnTo>
                <a:pt x="2968624" y="481389"/>
              </a:lnTo>
              <a:lnTo>
                <a:pt x="2968624" y="706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6CA0C-D684-4231-A1E8-B0B6ABFECB94}">
      <dsp:nvSpPr>
        <dsp:cNvPr id="0" name=""/>
        <dsp:cNvSpPr/>
      </dsp:nvSpPr>
      <dsp:spPr>
        <a:xfrm>
          <a:off x="4137342" y="1863529"/>
          <a:ext cx="91440" cy="7063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6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27C231-34D6-428A-B63F-E4594A52DBC1}">
      <dsp:nvSpPr>
        <dsp:cNvPr id="0" name=""/>
        <dsp:cNvSpPr/>
      </dsp:nvSpPr>
      <dsp:spPr>
        <a:xfrm>
          <a:off x="1214437" y="1863529"/>
          <a:ext cx="2968625" cy="706397"/>
        </a:xfrm>
        <a:custGeom>
          <a:avLst/>
          <a:gdLst/>
          <a:ahLst/>
          <a:cxnLst/>
          <a:rect l="0" t="0" r="0" b="0"/>
          <a:pathLst>
            <a:path>
              <a:moveTo>
                <a:pt x="2968625" y="0"/>
              </a:moveTo>
              <a:lnTo>
                <a:pt x="2968625" y="481389"/>
              </a:lnTo>
              <a:lnTo>
                <a:pt x="0" y="481389"/>
              </a:lnTo>
              <a:lnTo>
                <a:pt x="0" y="706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3B2DC-4377-4B03-8A42-7108338D9104}">
      <dsp:nvSpPr>
        <dsp:cNvPr id="0" name=""/>
        <dsp:cNvSpPr/>
      </dsp:nvSpPr>
      <dsp:spPr>
        <a:xfrm>
          <a:off x="2968624" y="321194"/>
          <a:ext cx="2428875" cy="154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B90B4-EDE4-4596-AE85-EA4EB087FF4D}">
      <dsp:nvSpPr>
        <dsp:cNvPr id="0" name=""/>
        <dsp:cNvSpPr/>
      </dsp:nvSpPr>
      <dsp:spPr>
        <a:xfrm>
          <a:off x="3238500" y="577575"/>
          <a:ext cx="2428875" cy="1542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ΣΥΣΤΗΜΑ ΑΝΑΔΡΑΣΗΣ</a:t>
          </a:r>
        </a:p>
      </dsp:txBody>
      <dsp:txXfrm>
        <a:off x="3283673" y="622748"/>
        <a:ext cx="2338529" cy="1451989"/>
      </dsp:txXfrm>
    </dsp:sp>
    <dsp:sp modelId="{292F1629-38DC-4349-B31C-CEC0C24325D1}">
      <dsp:nvSpPr>
        <dsp:cNvPr id="0" name=""/>
        <dsp:cNvSpPr/>
      </dsp:nvSpPr>
      <dsp:spPr>
        <a:xfrm>
          <a:off x="0" y="2569927"/>
          <a:ext cx="2428875" cy="154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E7B92-DEBA-4B37-AC36-A7291BEC3CAF}">
      <dsp:nvSpPr>
        <dsp:cNvPr id="0" name=""/>
        <dsp:cNvSpPr/>
      </dsp:nvSpPr>
      <dsp:spPr>
        <a:xfrm>
          <a:off x="269874" y="2826309"/>
          <a:ext cx="2428875" cy="1542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ΥΠΟΔΟΧΕΙΣ</a:t>
          </a:r>
        </a:p>
      </dsp:txBody>
      <dsp:txXfrm>
        <a:off x="315047" y="2871482"/>
        <a:ext cx="2338529" cy="1451989"/>
      </dsp:txXfrm>
    </dsp:sp>
    <dsp:sp modelId="{4A5A8572-C200-4F3E-9654-1B02B5CC26C1}">
      <dsp:nvSpPr>
        <dsp:cNvPr id="0" name=""/>
        <dsp:cNvSpPr/>
      </dsp:nvSpPr>
      <dsp:spPr>
        <a:xfrm>
          <a:off x="2968624" y="2569927"/>
          <a:ext cx="2428875" cy="154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980CB-87FD-4230-944F-DF3747ED6EE3}">
      <dsp:nvSpPr>
        <dsp:cNvPr id="0" name=""/>
        <dsp:cNvSpPr/>
      </dsp:nvSpPr>
      <dsp:spPr>
        <a:xfrm>
          <a:off x="3238499" y="2826309"/>
          <a:ext cx="2428875" cy="1542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ΚΕΝΤΡΟ ΕΛΕΓΧΟΥ</a:t>
          </a:r>
        </a:p>
      </dsp:txBody>
      <dsp:txXfrm>
        <a:off x="3283672" y="2871482"/>
        <a:ext cx="2338529" cy="1451989"/>
      </dsp:txXfrm>
    </dsp:sp>
    <dsp:sp modelId="{C7266BBE-5EEF-4A46-A904-C239581EDDE2}">
      <dsp:nvSpPr>
        <dsp:cNvPr id="0" name=""/>
        <dsp:cNvSpPr/>
      </dsp:nvSpPr>
      <dsp:spPr>
        <a:xfrm>
          <a:off x="5937249" y="2569927"/>
          <a:ext cx="2428875" cy="154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C9D83-2853-40BE-85D8-FFB28B27D5DB}">
      <dsp:nvSpPr>
        <dsp:cNvPr id="0" name=""/>
        <dsp:cNvSpPr/>
      </dsp:nvSpPr>
      <dsp:spPr>
        <a:xfrm>
          <a:off x="6207125" y="2826309"/>
          <a:ext cx="2428875" cy="1542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ΕΚΤΕΛΕΣΤΙΚΑ ΟΡΓΑΝΑ</a:t>
          </a:r>
        </a:p>
      </dsp:txBody>
      <dsp:txXfrm>
        <a:off x="6252298" y="2871482"/>
        <a:ext cx="2338529" cy="14519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15C40-600D-4FCA-9129-0DF1DF3692D3}">
      <dsp:nvSpPr>
        <dsp:cNvPr id="0" name=""/>
        <dsp:cNvSpPr/>
      </dsp:nvSpPr>
      <dsp:spPr>
        <a:xfrm>
          <a:off x="5912346" y="3119043"/>
          <a:ext cx="4152385" cy="961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5185"/>
              </a:lnTo>
              <a:lnTo>
                <a:pt x="4152385" y="655185"/>
              </a:lnTo>
              <a:lnTo>
                <a:pt x="4152385" y="9614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6CA0C-D684-4231-A1E8-B0B6ABFECB94}">
      <dsp:nvSpPr>
        <dsp:cNvPr id="0" name=""/>
        <dsp:cNvSpPr/>
      </dsp:nvSpPr>
      <dsp:spPr>
        <a:xfrm>
          <a:off x="5866626" y="3119043"/>
          <a:ext cx="91440" cy="9614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5185"/>
              </a:lnTo>
              <a:lnTo>
                <a:pt x="109967" y="655185"/>
              </a:lnTo>
              <a:lnTo>
                <a:pt x="109967" y="9614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27C231-34D6-428A-B63F-E4594A52DBC1}">
      <dsp:nvSpPr>
        <dsp:cNvPr id="0" name=""/>
        <dsp:cNvSpPr/>
      </dsp:nvSpPr>
      <dsp:spPr>
        <a:xfrm>
          <a:off x="1824208" y="3119043"/>
          <a:ext cx="4088137" cy="961428"/>
        </a:xfrm>
        <a:custGeom>
          <a:avLst/>
          <a:gdLst/>
          <a:ahLst/>
          <a:cxnLst/>
          <a:rect l="0" t="0" r="0" b="0"/>
          <a:pathLst>
            <a:path>
              <a:moveTo>
                <a:pt x="4088137" y="0"/>
              </a:moveTo>
              <a:lnTo>
                <a:pt x="4088137" y="655185"/>
              </a:lnTo>
              <a:lnTo>
                <a:pt x="0" y="655185"/>
              </a:lnTo>
              <a:lnTo>
                <a:pt x="0" y="9614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3B2DC-4377-4B03-8A42-7108338D9104}">
      <dsp:nvSpPr>
        <dsp:cNvPr id="0" name=""/>
        <dsp:cNvSpPr/>
      </dsp:nvSpPr>
      <dsp:spPr>
        <a:xfrm>
          <a:off x="4259460" y="1019878"/>
          <a:ext cx="3305770" cy="209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B90B4-EDE4-4596-AE85-EA4EB087FF4D}">
      <dsp:nvSpPr>
        <dsp:cNvPr id="0" name=""/>
        <dsp:cNvSpPr/>
      </dsp:nvSpPr>
      <dsp:spPr>
        <a:xfrm>
          <a:off x="4626768" y="1368821"/>
          <a:ext cx="3305770" cy="2099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b="1" kern="1200" dirty="0"/>
            <a:t>ΣΥΣΤΗΜΑ ΑΝΑΔΡΑΣΗΣ</a:t>
          </a:r>
        </a:p>
      </dsp:txBody>
      <dsp:txXfrm>
        <a:off x="4688250" y="1430303"/>
        <a:ext cx="3182806" cy="1976200"/>
      </dsp:txXfrm>
    </dsp:sp>
    <dsp:sp modelId="{292F1629-38DC-4349-B31C-CEC0C24325D1}">
      <dsp:nvSpPr>
        <dsp:cNvPr id="0" name=""/>
        <dsp:cNvSpPr/>
      </dsp:nvSpPr>
      <dsp:spPr>
        <a:xfrm>
          <a:off x="2034" y="4080471"/>
          <a:ext cx="3644347" cy="2505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E7B92-DEBA-4B37-AC36-A7291BEC3CAF}">
      <dsp:nvSpPr>
        <dsp:cNvPr id="0" name=""/>
        <dsp:cNvSpPr/>
      </dsp:nvSpPr>
      <dsp:spPr>
        <a:xfrm>
          <a:off x="369342" y="4429413"/>
          <a:ext cx="3644347" cy="2505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ΥΠΟΔΟΧΕΙΣ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Αντιλαμβάνονται τις αλλαγές στο εσωτερικό περιβάλλον και στέλνουν ανάλογη πληροφορία στον εγκέφαλο.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π.χ.  </a:t>
          </a:r>
          <a:r>
            <a:rPr lang="el-GR" sz="1800" kern="1200" dirty="0" err="1"/>
            <a:t>τασεοϋποδοχείς</a:t>
          </a:r>
          <a:r>
            <a:rPr lang="el-GR" sz="1800" kern="1200" dirty="0"/>
            <a:t>, </a:t>
          </a:r>
          <a:r>
            <a:rPr lang="el-GR" sz="1800" kern="1200" dirty="0" err="1"/>
            <a:t>χημειοϋποδοχείς</a:t>
          </a:r>
          <a:r>
            <a:rPr lang="el-GR" sz="1800" kern="1200" dirty="0"/>
            <a:t> </a:t>
          </a:r>
          <a:r>
            <a:rPr lang="el-GR" sz="1800" kern="1200" dirty="0" err="1"/>
            <a:t>κλπ</a:t>
          </a:r>
          <a:endParaRPr lang="el-GR" sz="1800" kern="1200" dirty="0"/>
        </a:p>
      </dsp:txBody>
      <dsp:txXfrm>
        <a:off x="442726" y="4502797"/>
        <a:ext cx="3497579" cy="2358731"/>
      </dsp:txXfrm>
    </dsp:sp>
    <dsp:sp modelId="{4A5A8572-C200-4F3E-9654-1B02B5CC26C1}">
      <dsp:nvSpPr>
        <dsp:cNvPr id="0" name=""/>
        <dsp:cNvSpPr/>
      </dsp:nvSpPr>
      <dsp:spPr>
        <a:xfrm>
          <a:off x="4380997" y="4080471"/>
          <a:ext cx="3191192" cy="24104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980CB-87FD-4230-944F-DF3747ED6EE3}">
      <dsp:nvSpPr>
        <dsp:cNvPr id="0" name=""/>
        <dsp:cNvSpPr/>
      </dsp:nvSpPr>
      <dsp:spPr>
        <a:xfrm>
          <a:off x="4748305" y="4429413"/>
          <a:ext cx="3191192" cy="24104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ΚΕΝΤΡΟ ΕΛΕΓΧΟΥ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Περιοχή του εγκεφάλου ή κάποιος ενδοκρινής αδένας</a:t>
          </a:r>
          <a:r>
            <a:rPr lang="en-US" sz="1600" kern="1200" dirty="0"/>
            <a:t>.</a:t>
          </a:r>
          <a:endParaRPr lang="el-GR" sz="16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π.χ.  Κέντρα ελέγχου του καρδιακού ρυθμού, του </a:t>
          </a:r>
          <a:r>
            <a:rPr lang="en-US" sz="1600" kern="1200" dirty="0"/>
            <a:t>pH </a:t>
          </a:r>
          <a:r>
            <a:rPr lang="el-GR" sz="1600" kern="1200" dirty="0"/>
            <a:t>του αίματος, της θερμοκρασίας του σώματος, του ρυθμού αναπνοής κ.λπ.</a:t>
          </a:r>
        </a:p>
      </dsp:txBody>
      <dsp:txXfrm>
        <a:off x="4818906" y="4500014"/>
        <a:ext cx="3049990" cy="2269289"/>
      </dsp:txXfrm>
    </dsp:sp>
    <dsp:sp modelId="{C7266BBE-5EEF-4A46-A904-C239581EDDE2}">
      <dsp:nvSpPr>
        <dsp:cNvPr id="0" name=""/>
        <dsp:cNvSpPr/>
      </dsp:nvSpPr>
      <dsp:spPr>
        <a:xfrm>
          <a:off x="8306805" y="4080471"/>
          <a:ext cx="3515852" cy="24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C9D83-2853-40BE-85D8-FFB28B27D5DB}">
      <dsp:nvSpPr>
        <dsp:cNvPr id="0" name=""/>
        <dsp:cNvSpPr/>
      </dsp:nvSpPr>
      <dsp:spPr>
        <a:xfrm>
          <a:off x="8674113" y="4429413"/>
          <a:ext cx="3515852" cy="2444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ΕΚΤΕΛΕΣΤΙΚΑ ΟΡΓΑΝΑ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Λαμβάνουν εντολή από το κέντρο ελέγχου και αντιδρούν ανάλογα.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Η απάντησή τους ελέγχεται συνεχώς και δίνεται αναφορά στο κέντρο ελέγχου.</a:t>
          </a:r>
        </a:p>
      </dsp:txBody>
      <dsp:txXfrm>
        <a:off x="8745718" y="4501018"/>
        <a:ext cx="3372642" cy="23015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5241F-3F1F-4E28-A142-12412F9C51A2}">
      <dsp:nvSpPr>
        <dsp:cNvPr id="0" name=""/>
        <dsp:cNvSpPr/>
      </dsp:nvSpPr>
      <dsp:spPr>
        <a:xfrm>
          <a:off x="4868" y="293892"/>
          <a:ext cx="2128726" cy="172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Χαμηλή αρτηριακή πίεση</a:t>
          </a:r>
        </a:p>
      </dsp:txBody>
      <dsp:txXfrm>
        <a:off x="55483" y="344507"/>
        <a:ext cx="2027496" cy="1626905"/>
      </dsp:txXfrm>
    </dsp:sp>
    <dsp:sp modelId="{239355CA-F866-4B1E-97F0-506FF6374D60}">
      <dsp:nvSpPr>
        <dsp:cNvPr id="0" name=""/>
        <dsp:cNvSpPr/>
      </dsp:nvSpPr>
      <dsp:spPr>
        <a:xfrm>
          <a:off x="2346468" y="893998"/>
          <a:ext cx="451290" cy="527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400" kern="1200"/>
        </a:p>
      </dsp:txBody>
      <dsp:txXfrm>
        <a:off x="2346468" y="999583"/>
        <a:ext cx="315903" cy="316754"/>
      </dsp:txXfrm>
    </dsp:sp>
    <dsp:sp modelId="{1CD5DF48-7C72-416C-B21C-02C66C1E8B77}">
      <dsp:nvSpPr>
        <dsp:cNvPr id="0" name=""/>
        <dsp:cNvSpPr/>
      </dsp:nvSpPr>
      <dsp:spPr>
        <a:xfrm>
          <a:off x="2985086" y="293892"/>
          <a:ext cx="2128726" cy="172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Τα όργανα του σώματος, όπως ο εγκέφαλος δεν </a:t>
          </a:r>
          <a:r>
            <a:rPr lang="el-GR" sz="1800" kern="1200" dirty="0" err="1"/>
            <a:t>αιματώνονται</a:t>
          </a:r>
          <a:r>
            <a:rPr lang="el-GR" sz="1800" kern="1200" dirty="0"/>
            <a:t> επαρκώς  </a:t>
          </a:r>
        </a:p>
      </dsp:txBody>
      <dsp:txXfrm>
        <a:off x="3035701" y="344507"/>
        <a:ext cx="2027496" cy="1626905"/>
      </dsp:txXfrm>
    </dsp:sp>
    <dsp:sp modelId="{F1569087-33FA-4897-AE9F-1B14DD990386}">
      <dsp:nvSpPr>
        <dsp:cNvPr id="0" name=""/>
        <dsp:cNvSpPr/>
      </dsp:nvSpPr>
      <dsp:spPr>
        <a:xfrm>
          <a:off x="5326685" y="893998"/>
          <a:ext cx="451290" cy="527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400" kern="1200"/>
        </a:p>
      </dsp:txBody>
      <dsp:txXfrm>
        <a:off x="5326685" y="999583"/>
        <a:ext cx="315903" cy="316754"/>
      </dsp:txXfrm>
    </dsp:sp>
    <dsp:sp modelId="{C2BAB2D6-F7C4-45E2-AF89-30F13AD29077}">
      <dsp:nvSpPr>
        <dsp:cNvPr id="0" name=""/>
        <dsp:cNvSpPr/>
      </dsp:nvSpPr>
      <dsp:spPr>
        <a:xfrm>
          <a:off x="5965303" y="293892"/>
          <a:ext cx="2128726" cy="172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Τα όργανα του σώματος δεν τροφοδοτούνται με τα απαραίτητο οξυγόνο και θρεπτικές ουσίες</a:t>
          </a:r>
        </a:p>
      </dsp:txBody>
      <dsp:txXfrm>
        <a:off x="6015918" y="344507"/>
        <a:ext cx="2027496" cy="1626905"/>
      </dsp:txXfrm>
    </dsp:sp>
    <dsp:sp modelId="{6D89FBAE-60DB-4FE8-9A24-B185C5D8CD22}">
      <dsp:nvSpPr>
        <dsp:cNvPr id="0" name=""/>
        <dsp:cNvSpPr/>
      </dsp:nvSpPr>
      <dsp:spPr>
        <a:xfrm>
          <a:off x="8306902" y="893998"/>
          <a:ext cx="451290" cy="527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400" kern="1200"/>
        </a:p>
      </dsp:txBody>
      <dsp:txXfrm>
        <a:off x="8306902" y="999583"/>
        <a:ext cx="315903" cy="316754"/>
      </dsp:txXfrm>
    </dsp:sp>
    <dsp:sp modelId="{7EADAF2F-09C0-4FB9-868A-2FE032A88662}">
      <dsp:nvSpPr>
        <dsp:cNvPr id="0" name=""/>
        <dsp:cNvSpPr/>
      </dsp:nvSpPr>
      <dsp:spPr>
        <a:xfrm>
          <a:off x="8945520" y="293892"/>
          <a:ext cx="2128726" cy="172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έλλειψη ενέργειας στους ιστούς</a:t>
          </a:r>
        </a:p>
      </dsp:txBody>
      <dsp:txXfrm>
        <a:off x="8996135" y="344507"/>
        <a:ext cx="2027496" cy="16269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FB033-0CF1-465D-AECD-3238E2FD7F73}">
      <dsp:nvSpPr>
        <dsp:cNvPr id="0" name=""/>
        <dsp:cNvSpPr/>
      </dsp:nvSpPr>
      <dsp:spPr>
        <a:xfrm>
          <a:off x="9782" y="333066"/>
          <a:ext cx="1515521" cy="1446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Αύξηση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</a:t>
          </a:r>
          <a:r>
            <a:rPr lang="en-US" sz="1800" kern="1200" baseline="-25000" dirty="0"/>
            <a:t>2</a:t>
          </a:r>
          <a:endParaRPr lang="el-G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στο αίμα</a:t>
          </a:r>
        </a:p>
      </dsp:txBody>
      <dsp:txXfrm>
        <a:off x="52137" y="375421"/>
        <a:ext cx="1430811" cy="1361399"/>
      </dsp:txXfrm>
    </dsp:sp>
    <dsp:sp modelId="{E8300540-BFD9-49E3-8430-76C4CA5EB66F}">
      <dsp:nvSpPr>
        <dsp:cNvPr id="0" name=""/>
        <dsp:cNvSpPr/>
      </dsp:nvSpPr>
      <dsp:spPr>
        <a:xfrm>
          <a:off x="1676855" y="868196"/>
          <a:ext cx="321290" cy="375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1676855" y="943366"/>
        <a:ext cx="224903" cy="225509"/>
      </dsp:txXfrm>
    </dsp:sp>
    <dsp:sp modelId="{A3B0D323-BB2C-4B51-8E03-C3A0CC14A217}">
      <dsp:nvSpPr>
        <dsp:cNvPr id="0" name=""/>
        <dsp:cNvSpPr/>
      </dsp:nvSpPr>
      <dsp:spPr>
        <a:xfrm>
          <a:off x="2131512" y="333066"/>
          <a:ext cx="1515521" cy="1446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Το </a:t>
          </a:r>
          <a:r>
            <a:rPr lang="en-US" sz="1800" kern="1200" dirty="0"/>
            <a:t>CO</a:t>
          </a:r>
          <a:r>
            <a:rPr lang="en-US" sz="1800" kern="1200" baseline="-25000" dirty="0"/>
            <a:t>2</a:t>
          </a:r>
          <a:r>
            <a:rPr lang="en-US" sz="1800" kern="1200" dirty="0"/>
            <a:t> </a:t>
          </a:r>
          <a:r>
            <a:rPr lang="el-GR" sz="1800" kern="1200" dirty="0"/>
            <a:t>αντιδρά με το </a:t>
          </a:r>
          <a:r>
            <a:rPr lang="en-US" sz="1800" kern="1200" dirty="0"/>
            <a:t>H</a:t>
          </a:r>
          <a:r>
            <a:rPr lang="en-US" sz="1800" kern="1200" baseline="-25000" dirty="0"/>
            <a:t>2</a:t>
          </a:r>
          <a:r>
            <a:rPr lang="en-US" sz="1800" kern="1200" dirty="0"/>
            <a:t>O </a:t>
          </a:r>
          <a:r>
            <a:rPr lang="el-GR" sz="1800" kern="1200" dirty="0"/>
            <a:t>και σχηματίζει </a:t>
          </a:r>
          <a:r>
            <a:rPr lang="en-US" sz="1800" kern="1200" dirty="0"/>
            <a:t>H</a:t>
          </a:r>
          <a:r>
            <a:rPr lang="en-US" sz="1800" kern="1200" baseline="-25000" dirty="0"/>
            <a:t>2</a:t>
          </a:r>
          <a:r>
            <a:rPr lang="en-US" sz="1800" kern="1200" dirty="0"/>
            <a:t>CO</a:t>
          </a:r>
          <a:r>
            <a:rPr lang="en-US" sz="1800" kern="1200" baseline="-25000" dirty="0"/>
            <a:t>3</a:t>
          </a:r>
          <a:r>
            <a:rPr lang="el-GR" sz="1800" kern="1200" dirty="0"/>
            <a:t> </a:t>
          </a:r>
        </a:p>
      </dsp:txBody>
      <dsp:txXfrm>
        <a:off x="2173867" y="375421"/>
        <a:ext cx="1430811" cy="1361399"/>
      </dsp:txXfrm>
    </dsp:sp>
    <dsp:sp modelId="{2AF1DFB4-0459-4E87-A861-6A865479F981}">
      <dsp:nvSpPr>
        <dsp:cNvPr id="0" name=""/>
        <dsp:cNvSpPr/>
      </dsp:nvSpPr>
      <dsp:spPr>
        <a:xfrm>
          <a:off x="3798585" y="868196"/>
          <a:ext cx="321290" cy="375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3798585" y="943366"/>
        <a:ext cx="224903" cy="225509"/>
      </dsp:txXfrm>
    </dsp:sp>
    <dsp:sp modelId="{46D72B6B-BC26-4FBB-BA6C-746B5A2C1FE9}">
      <dsp:nvSpPr>
        <dsp:cNvPr id="0" name=""/>
        <dsp:cNvSpPr/>
      </dsp:nvSpPr>
      <dsp:spPr>
        <a:xfrm>
          <a:off x="4253242" y="333066"/>
          <a:ext cx="1515521" cy="1446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Το </a:t>
          </a:r>
          <a:r>
            <a:rPr lang="en-US" sz="1800" kern="1200" dirty="0"/>
            <a:t>H</a:t>
          </a:r>
          <a:r>
            <a:rPr lang="en-US" sz="1800" kern="1200" baseline="-25000" dirty="0"/>
            <a:t>2</a:t>
          </a:r>
          <a:r>
            <a:rPr lang="en-US" sz="1800" kern="1200" dirty="0"/>
            <a:t>CO</a:t>
          </a:r>
          <a:r>
            <a:rPr lang="en-US" sz="1800" kern="1200" baseline="-25000" dirty="0"/>
            <a:t>3</a:t>
          </a:r>
          <a:r>
            <a:rPr lang="el-GR" sz="1800" kern="1200" dirty="0"/>
            <a:t> διίσταται σε Η</a:t>
          </a:r>
          <a:r>
            <a:rPr lang="el-GR" sz="1800" kern="1200" baseline="30000" dirty="0"/>
            <a:t>+</a:t>
          </a:r>
          <a:r>
            <a:rPr lang="el-GR" sz="1800" kern="1200" dirty="0"/>
            <a:t> και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HCO</a:t>
          </a:r>
          <a:r>
            <a:rPr lang="el-GR" sz="1800" kern="1200" baseline="30000" dirty="0"/>
            <a:t>-3</a:t>
          </a:r>
          <a:endParaRPr lang="el-GR" sz="1800" kern="1200" dirty="0"/>
        </a:p>
      </dsp:txBody>
      <dsp:txXfrm>
        <a:off x="4295597" y="375421"/>
        <a:ext cx="1430811" cy="1361399"/>
      </dsp:txXfrm>
    </dsp:sp>
    <dsp:sp modelId="{A492F445-E1C3-4008-96E7-AE1F6B17DAA3}">
      <dsp:nvSpPr>
        <dsp:cNvPr id="0" name=""/>
        <dsp:cNvSpPr/>
      </dsp:nvSpPr>
      <dsp:spPr>
        <a:xfrm>
          <a:off x="5920315" y="868196"/>
          <a:ext cx="321290" cy="375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5920315" y="943366"/>
        <a:ext cx="224903" cy="225509"/>
      </dsp:txXfrm>
    </dsp:sp>
    <dsp:sp modelId="{1812E542-75FB-4811-917C-613AD966F6A6}">
      <dsp:nvSpPr>
        <dsp:cNvPr id="0" name=""/>
        <dsp:cNvSpPr/>
      </dsp:nvSpPr>
      <dsp:spPr>
        <a:xfrm>
          <a:off x="6374972" y="333066"/>
          <a:ext cx="1515521" cy="1446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Αύξηση συγκέντρωσης Η</a:t>
          </a:r>
          <a:r>
            <a:rPr lang="el-GR" sz="1800" kern="1200" baseline="30000" dirty="0"/>
            <a:t>+</a:t>
          </a:r>
        </a:p>
      </dsp:txBody>
      <dsp:txXfrm>
        <a:off x="6417327" y="375421"/>
        <a:ext cx="1430811" cy="1361399"/>
      </dsp:txXfrm>
    </dsp:sp>
    <dsp:sp modelId="{0E3FEF5A-58E9-4D19-A40E-D51F9DDC0EA9}">
      <dsp:nvSpPr>
        <dsp:cNvPr id="0" name=""/>
        <dsp:cNvSpPr/>
      </dsp:nvSpPr>
      <dsp:spPr>
        <a:xfrm>
          <a:off x="8042045" y="868196"/>
          <a:ext cx="321290" cy="375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8042045" y="943366"/>
        <a:ext cx="224903" cy="225509"/>
      </dsp:txXfrm>
    </dsp:sp>
    <dsp:sp modelId="{3C85F88B-0220-43B1-B0A0-7E484BA6C0FB}">
      <dsp:nvSpPr>
        <dsp:cNvPr id="0" name=""/>
        <dsp:cNvSpPr/>
      </dsp:nvSpPr>
      <dsp:spPr>
        <a:xfrm>
          <a:off x="8496702" y="333066"/>
          <a:ext cx="1515521" cy="1446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Μείωση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 err="1"/>
            <a:t>pH</a:t>
          </a:r>
          <a:endParaRPr lang="el-GR" sz="1800" kern="1200" dirty="0"/>
        </a:p>
      </dsp:txBody>
      <dsp:txXfrm>
        <a:off x="8539057" y="375421"/>
        <a:ext cx="1430811" cy="13613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FB033-0CF1-465D-AECD-3238E2FD7F73}">
      <dsp:nvSpPr>
        <dsp:cNvPr id="0" name=""/>
        <dsp:cNvSpPr/>
      </dsp:nvSpPr>
      <dsp:spPr>
        <a:xfrm>
          <a:off x="8808" y="237963"/>
          <a:ext cx="2632733" cy="1579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Μείωση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</a:t>
          </a:r>
          <a:r>
            <a:rPr lang="en-US" sz="1800" kern="1200" baseline="-25000" dirty="0"/>
            <a:t>2</a:t>
          </a:r>
          <a:endParaRPr lang="el-G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στο αίμα</a:t>
          </a:r>
        </a:p>
      </dsp:txBody>
      <dsp:txXfrm>
        <a:off x="55074" y="284229"/>
        <a:ext cx="2540201" cy="1487108"/>
      </dsp:txXfrm>
    </dsp:sp>
    <dsp:sp modelId="{E8300540-BFD9-49E3-8430-76C4CA5EB66F}">
      <dsp:nvSpPr>
        <dsp:cNvPr id="0" name=""/>
        <dsp:cNvSpPr/>
      </dsp:nvSpPr>
      <dsp:spPr>
        <a:xfrm>
          <a:off x="2904815" y="701324"/>
          <a:ext cx="558139" cy="6529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2904815" y="831908"/>
        <a:ext cx="390697" cy="391750"/>
      </dsp:txXfrm>
    </dsp:sp>
    <dsp:sp modelId="{1812E542-75FB-4811-917C-613AD966F6A6}">
      <dsp:nvSpPr>
        <dsp:cNvPr id="0" name=""/>
        <dsp:cNvSpPr/>
      </dsp:nvSpPr>
      <dsp:spPr>
        <a:xfrm>
          <a:off x="3694636" y="237963"/>
          <a:ext cx="2632733" cy="1579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Μείωση συγκέντρωσης Η</a:t>
          </a:r>
          <a:r>
            <a:rPr lang="el-GR" sz="1800" kern="1200" baseline="30000" dirty="0"/>
            <a:t>+</a:t>
          </a:r>
        </a:p>
      </dsp:txBody>
      <dsp:txXfrm>
        <a:off x="3740902" y="284229"/>
        <a:ext cx="2540201" cy="1487108"/>
      </dsp:txXfrm>
    </dsp:sp>
    <dsp:sp modelId="{0E3FEF5A-58E9-4D19-A40E-D51F9DDC0EA9}">
      <dsp:nvSpPr>
        <dsp:cNvPr id="0" name=""/>
        <dsp:cNvSpPr/>
      </dsp:nvSpPr>
      <dsp:spPr>
        <a:xfrm>
          <a:off x="6590643" y="701324"/>
          <a:ext cx="558139" cy="6529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6590643" y="831908"/>
        <a:ext cx="390697" cy="391750"/>
      </dsp:txXfrm>
    </dsp:sp>
    <dsp:sp modelId="{3C85F88B-0220-43B1-B0A0-7E484BA6C0FB}">
      <dsp:nvSpPr>
        <dsp:cNvPr id="0" name=""/>
        <dsp:cNvSpPr/>
      </dsp:nvSpPr>
      <dsp:spPr>
        <a:xfrm>
          <a:off x="7380463" y="237963"/>
          <a:ext cx="2632733" cy="1579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Αύξηση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 err="1"/>
            <a:t>pH</a:t>
          </a:r>
          <a:endParaRPr lang="el-GR" sz="1800" kern="1200" dirty="0"/>
        </a:p>
      </dsp:txBody>
      <dsp:txXfrm>
        <a:off x="7426729" y="284229"/>
        <a:ext cx="2540201" cy="1487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F851E-FD35-4D6D-9D4C-47BAAF68C5A0}" type="datetimeFigureOut">
              <a:rPr lang="el-GR" smtClean="0"/>
              <a:t>6/9/2017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87C96-8364-4127-8563-869C8EE262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31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BB79-7B08-4F8B-8B7D-6FCE52D8D1A6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527EA-E3F0-4912-AFBD-5E9932AA540B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C6DC524-DF85-467D-A466-121CC99F94DC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E8307-6800-47E1-94ED-72048634EFD2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5641-4852-49DF-BB4A-221A8EEF031C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AF737-4D3B-4902-B01F-152D7A24D40B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3013-4FF1-410D-BC7D-3C12D11CF16F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5EF82-EB37-4B55-B87F-8E9C29EE0978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62E98-9848-4586-865C-2D8A34655ECD}" type="datetime1">
              <a:rPr lang="en-US" smtClean="0"/>
              <a:t>9/6/2017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468FD-EA5A-46A6-81B1-1D1FEDDF5FDD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6845E-BF27-4869-AD6C-8C97BD1314C8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89E4001-E744-4CBD-A0CE-EB033E8B39A9}" type="datetime1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sampas.gr/categories/2149/%CF%83%CE%AF%CE%B4%CE%B5%CF%81%CE%B1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_thinkaboutit_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420721-0A47-48B6-B17C-12907FF0E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/>
              <a:t>ομοιοσταση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7F9C614-68CC-4AE5-B1D8-0E817C7776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Βιολογία Γ’ Λυκείου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41C86AC-6EA8-4CBC-A364-960D86A6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0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Oval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5"/>
            <a:ext cx="5149596" cy="484622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>
            <a:hlinkClick r:id="rId6"/>
            <a:extLst>
              <a:ext uri="{FF2B5EF4-FFF2-40B4-BE49-F238E27FC236}">
                <a16:creationId xmlns:a16="http://schemas.microsoft.com/office/drawing/2014/main" id="{BA2F355A-EB4E-4708-915A-71799A9A0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99" y="1183533"/>
            <a:ext cx="5462001" cy="4123810"/>
          </a:xfrm>
          <a:prstGeom prst="rect">
            <a:avLst/>
          </a:prstGeom>
        </p:spPr>
      </p:pic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5756954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1" name="Oval 3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DD82394C-9BFC-4890-8876-AEDB911C3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220" y="1054100"/>
            <a:ext cx="4615180" cy="37360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l-GR" sz="4000" dirty="0" err="1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Πωσ</a:t>
            </a:r>
            <a:r>
              <a:rPr lang="el-GR" sz="40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 </a:t>
            </a:r>
            <a:r>
              <a:rPr lang="el-GR" sz="4000" dirty="0" err="1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λειτουργει</a:t>
            </a:r>
            <a:r>
              <a:rPr lang="el-GR" sz="40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 ο </a:t>
            </a:r>
            <a:r>
              <a:rPr lang="el-GR" sz="4000" dirty="0" err="1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Θερμοστατησ</a:t>
            </a:r>
            <a:r>
              <a:rPr lang="el-GR" sz="40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 στο </a:t>
            </a:r>
            <a:r>
              <a:rPr lang="el-GR" sz="4000" dirty="0" err="1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ηλεκτρικο</a:t>
            </a:r>
            <a:r>
              <a:rPr lang="el-GR" sz="40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 </a:t>
            </a:r>
            <a:r>
              <a:rPr lang="el-GR" sz="4000" dirty="0" err="1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σιδερο</a:t>
            </a:r>
            <a:r>
              <a:rPr lang="el-GR" sz="40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;</a:t>
            </a:r>
            <a:endParaRPr lang="en-US" sz="4000" dirty="0">
              <a:blipFill dpi="0" rotWithShape="1">
                <a:blip r:embed="rId4">
                  <a:extLst/>
                </a:blip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2479BFE-AF13-487A-A701-140B4611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056" y="5477256"/>
            <a:ext cx="1193868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FAB73BC-B049-4115-A692-8D63A059BFB8}" type="slidenum">
              <a:rPr lang="en-US" sz="2800" smtClean="0"/>
              <a:pPr defTabSz="914400">
                <a:spcAft>
                  <a:spcPts val="600"/>
                </a:spcAft>
              </a:pPr>
              <a:t>2</a:t>
            </a:fld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683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848" y="126824"/>
            <a:ext cx="10058400" cy="160934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l-GR" sz="4400" b="1" dirty="0" err="1">
                <a:solidFill>
                  <a:schemeClr val="tx1"/>
                </a:solidFill>
              </a:rPr>
              <a:t>Ομοιοσταση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1684087"/>
            <a:ext cx="10058400" cy="1089328"/>
          </a:xfrm>
        </p:spPr>
        <p:txBody>
          <a:bodyPr>
            <a:normAutofit/>
          </a:bodyPr>
          <a:lstStyle/>
          <a:p>
            <a:pPr marL="274320" indent="-274320">
              <a:spcBef>
                <a:spcPts val="580"/>
              </a:spcBef>
              <a:defRPr/>
            </a:pPr>
            <a:r>
              <a:rPr lang="el-GR" dirty="0"/>
              <a:t>Είναι η διατήρηση σταθερών συνθηκών στο εσωτερικό περιβάλλον ενός οργανισμού</a:t>
            </a:r>
            <a:r>
              <a:rPr lang="en-US" dirty="0"/>
              <a:t> </a:t>
            </a:r>
            <a:r>
              <a:rPr lang="en-US" b="1" dirty="0"/>
              <a:t>(</a:t>
            </a:r>
            <a:r>
              <a:rPr lang="el-GR" b="1" dirty="0"/>
              <a:t>όμοια στάση</a:t>
            </a:r>
            <a:r>
              <a:rPr lang="en-US" b="1" dirty="0"/>
              <a:t>)</a:t>
            </a:r>
            <a:r>
              <a:rPr lang="el-GR" dirty="0"/>
              <a:t>.</a:t>
            </a:r>
          </a:p>
          <a:p>
            <a:pPr marL="274320" indent="-274320">
              <a:spcBef>
                <a:spcPts val="580"/>
              </a:spcBef>
              <a:defRPr/>
            </a:pPr>
            <a:r>
              <a:rPr lang="el-GR" dirty="0"/>
              <a:t>Επιτυγχάνεται με ένα σύνολο μηχανισμών που χρησιμοποιεί ο οργανισμός.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ADA75E9-240B-4516-9C85-58E869A68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20136" y="105066"/>
            <a:ext cx="2016223" cy="11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B8D2E-9C3B-418E-8188-8E004B37006A}"/>
              </a:ext>
            </a:extLst>
          </p:cNvPr>
          <p:cNvSpPr txBox="1"/>
          <p:nvPr/>
        </p:nvSpPr>
        <p:spPr>
          <a:xfrm>
            <a:off x="2011682" y="5811119"/>
            <a:ext cx="823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Μπορείτε να σκεφτείτε κάποια παραδείγματα ομοιόστασης;</a:t>
            </a:r>
          </a:p>
        </p:txBody>
      </p:sp>
      <p:pic>
        <p:nvPicPr>
          <p:cNvPr id="4" name="Εικόνα 3">
            <a:hlinkClick r:id="rId3"/>
            <a:extLst>
              <a:ext uri="{FF2B5EF4-FFF2-40B4-BE49-F238E27FC236}">
                <a16:creationId xmlns:a16="http://schemas.microsoft.com/office/drawing/2014/main" id="{213C5AFD-16B8-4498-98DA-4D2DF8505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017" y="2869363"/>
            <a:ext cx="2795943" cy="279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43270" y="477924"/>
            <a:ext cx="9144000" cy="1258888"/>
          </a:xfrm>
        </p:spPr>
        <p:txBody>
          <a:bodyPr>
            <a:noAutofit/>
          </a:bodyPr>
          <a:lstStyle/>
          <a:p>
            <a:pPr algn="ctr"/>
            <a:r>
              <a:rPr lang="el-GR" sz="4400" dirty="0" err="1">
                <a:solidFill>
                  <a:schemeClr val="tx1"/>
                </a:solidFill>
              </a:rPr>
              <a:t>Παραδειγματα</a:t>
            </a:r>
            <a:r>
              <a:rPr lang="el-GR" sz="4400" dirty="0">
                <a:solidFill>
                  <a:schemeClr val="tx1"/>
                </a:solidFill>
              </a:rPr>
              <a:t> </a:t>
            </a:r>
            <a:r>
              <a:rPr lang="el-GR" sz="4400" dirty="0" err="1">
                <a:solidFill>
                  <a:schemeClr val="tx1"/>
                </a:solidFill>
              </a:rPr>
              <a:t>ομοιοστασης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61391" y="2060849"/>
            <a:ext cx="6718852" cy="33062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800" dirty="0"/>
              <a:t>Συγκέντρωση σακχάρου στο αίμα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Επίπεδα Ο</a:t>
            </a:r>
            <a:r>
              <a:rPr lang="el-GR" sz="2800" baseline="-25000" dirty="0"/>
              <a:t>2</a:t>
            </a:r>
            <a:r>
              <a:rPr lang="el-GR" sz="2800" dirty="0"/>
              <a:t> και </a:t>
            </a:r>
            <a:r>
              <a:rPr lang="en-US" sz="2800" dirty="0"/>
              <a:t>C</a:t>
            </a:r>
            <a:r>
              <a:rPr lang="el-GR" sz="2800" dirty="0"/>
              <a:t>Ο</a:t>
            </a:r>
            <a:r>
              <a:rPr lang="en-US" sz="2800" baseline="-25000" dirty="0"/>
              <a:t>2</a:t>
            </a:r>
            <a:r>
              <a:rPr lang="en-US" sz="2800" dirty="0"/>
              <a:t> </a:t>
            </a:r>
            <a:r>
              <a:rPr lang="el-GR" sz="2800" dirty="0"/>
              <a:t>στο αίμα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Θερμοκρασία σώματος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pH </a:t>
            </a:r>
            <a:r>
              <a:rPr lang="el-GR" sz="2800" dirty="0"/>
              <a:t>στα διάφορα υγρά του σώματος</a:t>
            </a:r>
          </a:p>
          <a:p>
            <a:pPr>
              <a:buNone/>
            </a:pPr>
            <a:endParaRPr lang="el-GR" sz="2800" dirty="0"/>
          </a:p>
          <a:p>
            <a:endParaRPr lang="en-US" sz="2800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3FD78D02-EF5A-45B1-8087-CF114A4F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65397EC0-07A3-4618-B58C-858F101B2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218" y="2107871"/>
            <a:ext cx="3693460" cy="206718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88AE200-F2A6-46A2-84B7-635A58A76335}"/>
              </a:ext>
            </a:extLst>
          </p:cNvPr>
          <p:cNvSpPr/>
          <p:nvPr/>
        </p:nvSpPr>
        <p:spPr>
          <a:xfrm>
            <a:off x="8073226" y="4281332"/>
            <a:ext cx="34853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/>
              <a:t>Η ρύθμιση της θερμοκρασίας τον σώματος αποτελεί </a:t>
            </a:r>
            <a:r>
              <a:rPr lang="el-GR" sz="1400" dirty="0" err="1"/>
              <a:t>ομοιοστατικό</a:t>
            </a:r>
            <a:r>
              <a:rPr lang="el-GR" sz="1400" dirty="0"/>
              <a:t> μηχανισμό. Η εξάτμιση του ιδρώτα από την επιφάνεια τον δέρματος συμβάλλει στη μείωση της θερμοκρασίας τον σώματος.</a:t>
            </a:r>
          </a:p>
        </p:txBody>
      </p:sp>
    </p:spTree>
    <p:extLst>
      <p:ext uri="{BB962C8B-B14F-4D97-AF65-F5344CB8AC3E}">
        <p14:creationId xmlns:p14="http://schemas.microsoft.com/office/powerpoint/2010/main" val="21011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80661" y="688837"/>
            <a:ext cx="10864335" cy="1258888"/>
          </a:xfrm>
        </p:spPr>
        <p:txBody>
          <a:bodyPr>
            <a:normAutofit/>
          </a:bodyPr>
          <a:lstStyle/>
          <a:p>
            <a:pPr algn="ctr"/>
            <a:r>
              <a:rPr lang="el-GR" sz="4800" dirty="0" err="1">
                <a:solidFill>
                  <a:schemeClr val="tx1"/>
                </a:solidFill>
              </a:rPr>
              <a:t>Στοχος</a:t>
            </a:r>
            <a:r>
              <a:rPr lang="el-GR" sz="4800" dirty="0">
                <a:solidFill>
                  <a:schemeClr val="tx1"/>
                </a:solidFill>
              </a:rPr>
              <a:t> της </a:t>
            </a:r>
            <a:r>
              <a:rPr lang="el-GR" sz="4800" dirty="0" err="1">
                <a:solidFill>
                  <a:schemeClr val="tx1"/>
                </a:solidFill>
              </a:rPr>
              <a:t>ομοιοστασης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85462" y="2671664"/>
            <a:ext cx="9289773" cy="1675049"/>
          </a:xfrm>
        </p:spPr>
        <p:txBody>
          <a:bodyPr>
            <a:normAutofit/>
          </a:bodyPr>
          <a:lstStyle/>
          <a:p>
            <a:r>
              <a:rPr lang="el-GR" sz="2800" dirty="0"/>
              <a:t>Η διατήρηση σταθερής ποσότητας και σύστασης του υγρού των ιστών (</a:t>
            </a:r>
            <a:r>
              <a:rPr lang="el-GR" sz="2800" dirty="0" err="1"/>
              <a:t>εξωκυττάριο</a:t>
            </a:r>
            <a:r>
              <a:rPr lang="el-GR" sz="2800" dirty="0"/>
              <a:t> υγρό) και του πλάσματος</a:t>
            </a:r>
            <a:r>
              <a:rPr lang="en-US" sz="2800" dirty="0"/>
              <a:t>.</a:t>
            </a:r>
            <a:endParaRPr lang="el-GR" sz="2800" dirty="0"/>
          </a:p>
          <a:p>
            <a:r>
              <a:rPr lang="el-GR" sz="2800" dirty="0"/>
              <a:t>Ρύθμιση μεταβολικών διεργασιών.</a:t>
            </a:r>
            <a:endParaRPr lang="en-US" sz="2800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359FC52-478E-4D6A-B857-61DC1788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76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48A59-8243-49A5-A613-6FA806930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40052"/>
            <a:ext cx="10058400" cy="1177913"/>
          </a:xfrm>
        </p:spPr>
        <p:txBody>
          <a:bodyPr>
            <a:noAutofit/>
          </a:bodyPr>
          <a:lstStyle/>
          <a:p>
            <a:pPr algn="ctr"/>
            <a:r>
              <a:rPr lang="el-GR" sz="2800" dirty="0"/>
              <a:t>Το </a:t>
            </a:r>
            <a:r>
              <a:rPr lang="el-GR" sz="2800" dirty="0" err="1"/>
              <a:t>σωμα</a:t>
            </a:r>
            <a:r>
              <a:rPr lang="el-GR" sz="2800" dirty="0"/>
              <a:t> </a:t>
            </a:r>
            <a:r>
              <a:rPr lang="el-GR" sz="2800" dirty="0" err="1"/>
              <a:t>μπορει</a:t>
            </a:r>
            <a:r>
              <a:rPr lang="el-GR" sz="2800" dirty="0"/>
              <a:t> να </a:t>
            </a:r>
            <a:r>
              <a:rPr lang="el-GR" sz="2800" dirty="0" err="1"/>
              <a:t>παρομοιαστει</a:t>
            </a:r>
            <a:r>
              <a:rPr lang="el-GR" sz="2800" dirty="0"/>
              <a:t> με μια </a:t>
            </a:r>
            <a:r>
              <a:rPr lang="el-GR" sz="2800" dirty="0" err="1"/>
              <a:t>μεγαλη</a:t>
            </a:r>
            <a:r>
              <a:rPr lang="el-GR" sz="2800" dirty="0"/>
              <a:t> </a:t>
            </a:r>
            <a:r>
              <a:rPr lang="el-GR" sz="2800" dirty="0" err="1"/>
              <a:t>ορχηστρα</a:t>
            </a:r>
            <a:r>
              <a:rPr lang="el-GR" sz="2800" dirty="0"/>
              <a:t> της </a:t>
            </a:r>
            <a:r>
              <a:rPr lang="el-GR" sz="2800" dirty="0" err="1"/>
              <a:t>οποιας</a:t>
            </a:r>
            <a:r>
              <a:rPr lang="el-GR" sz="2800" dirty="0"/>
              <a:t> η </a:t>
            </a:r>
            <a:r>
              <a:rPr lang="el-GR" sz="2800" dirty="0" err="1"/>
              <a:t>μουσικη</a:t>
            </a:r>
            <a:r>
              <a:rPr lang="el-GR" sz="2800" dirty="0"/>
              <a:t> </a:t>
            </a:r>
            <a:r>
              <a:rPr lang="el-GR" sz="2800" dirty="0" err="1"/>
              <a:t>αποτελει</a:t>
            </a:r>
            <a:r>
              <a:rPr lang="el-GR" sz="2800" dirty="0"/>
              <a:t> την </a:t>
            </a:r>
            <a:r>
              <a:rPr lang="el-GR" sz="2800" dirty="0" err="1"/>
              <a:t>ιδια</a:t>
            </a:r>
            <a:r>
              <a:rPr lang="el-GR" sz="2800" dirty="0"/>
              <a:t> τη </a:t>
            </a:r>
            <a:r>
              <a:rPr lang="el-GR" sz="2800" dirty="0" err="1"/>
              <a:t>ζωη</a:t>
            </a:r>
            <a:r>
              <a:rPr lang="el-GR" sz="2800" dirty="0"/>
              <a:t>. </a:t>
            </a:r>
            <a:br>
              <a:rPr lang="el-GR" sz="2800" dirty="0"/>
            </a:br>
            <a:endParaRPr lang="el-GR" sz="28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60145F-971E-474D-807F-D9356084A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908" y="1977168"/>
            <a:ext cx="6894300" cy="3994147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Το νευρικό σύστημα μαζί με το σύστημα των ενδοκρινών αδένων ενεργούν μαζί ως διευθυντές αυτής της ορχήστρας. </a:t>
            </a:r>
          </a:p>
          <a:p>
            <a:r>
              <a:rPr lang="el-GR" dirty="0"/>
              <a:t>Αποστολή τους είναι να συγχρονίσουν τα διάφορα όργανα της ορχήστρας έτσι ώστε αυτά να εκτελούν τα μουσικά κομμάτια σε μια αρμονική ισορροπία.</a:t>
            </a:r>
          </a:p>
          <a:p>
            <a:r>
              <a:rPr lang="el-GR" dirty="0"/>
              <a:t>Η ποιότητα της μουσικής που παίζει η ορχήστρα, δηλαδή η ποιότητα της ζωής, υποφέρει εάν κάποιο όργανο είναι «ξεκούρδιστο» ή παίζει σε λάθος χρόνο.</a:t>
            </a:r>
            <a:endParaRPr lang="en-US" dirty="0"/>
          </a:p>
          <a:p>
            <a:r>
              <a:rPr lang="el-GR" dirty="0"/>
              <a:t>Ο ρόλος των ομοιοστατικών μηχανισμών είναι να «κουρδίσουν» κατάλληλα τα διάφορα όργανα ή να καθορίσουν την κατάλληλη χρονική στιγμή που θα παίξει κάθε όργανο με στόχο την πλήρη αρμονία, δηλαδή τη βέλτιστη ποιότητα ζωής.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A4753A7-AB5A-4792-989A-D4C5C2782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E515A6A-86F6-4108-927A-E40F80717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6441"/>
            <a:ext cx="4871126" cy="365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4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821357"/>
            <a:ext cx="9144000" cy="1258888"/>
          </a:xfrm>
        </p:spPr>
        <p:txBody>
          <a:bodyPr>
            <a:noAutofit/>
          </a:bodyPr>
          <a:lstStyle/>
          <a:p>
            <a:pPr algn="ctr"/>
            <a:r>
              <a:rPr lang="el-GR" sz="4000" dirty="0" err="1">
                <a:solidFill>
                  <a:schemeClr val="tx1"/>
                </a:solidFill>
              </a:rPr>
              <a:t>Κεντρικο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ρολο</a:t>
            </a:r>
            <a:r>
              <a:rPr lang="el-GR" sz="4000" dirty="0">
                <a:solidFill>
                  <a:schemeClr val="tx1"/>
                </a:solidFill>
              </a:rPr>
              <a:t> στην </a:t>
            </a:r>
            <a:r>
              <a:rPr lang="el-GR" sz="4000" dirty="0" err="1">
                <a:solidFill>
                  <a:schemeClr val="tx1"/>
                </a:solidFill>
              </a:rPr>
              <a:t>ομοιοσταση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παιζουν</a:t>
            </a:r>
            <a:r>
              <a:rPr lang="el-GR" sz="4000" dirty="0">
                <a:solidFill>
                  <a:schemeClr val="tx1"/>
                </a:solidFill>
              </a:rPr>
              <a:t> τα πιο </a:t>
            </a:r>
            <a:r>
              <a:rPr lang="el-GR" sz="4000" dirty="0" err="1">
                <a:solidFill>
                  <a:schemeClr val="tx1"/>
                </a:solidFill>
              </a:rPr>
              <a:t>κατω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συστηματα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692024"/>
            <a:ext cx="9144000" cy="2423316"/>
          </a:xfrm>
        </p:spPr>
        <p:txBody>
          <a:bodyPr>
            <a:normAutofit/>
          </a:bodyPr>
          <a:lstStyle/>
          <a:p>
            <a:r>
              <a:rPr lang="el-GR" sz="2800" dirty="0"/>
              <a:t>Νευρικό</a:t>
            </a:r>
          </a:p>
          <a:p>
            <a:r>
              <a:rPr lang="el-GR" sz="2800" dirty="0"/>
              <a:t>Ενδοκρινικό</a:t>
            </a:r>
          </a:p>
          <a:p>
            <a:r>
              <a:rPr lang="el-GR" sz="2800" dirty="0"/>
              <a:t>Κυκλοφορικό</a:t>
            </a:r>
          </a:p>
          <a:p>
            <a:r>
              <a:rPr lang="el-GR" sz="2800" dirty="0"/>
              <a:t>Τα υπόλοιπα συστήματα σε μικρότερο βαθμό.</a:t>
            </a:r>
            <a:endParaRPr lang="en-US" sz="2800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E469CD23-90F6-419B-989C-C2882842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69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2496795-3B62-42C9-9CB5-B02734AB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34" y="5310216"/>
            <a:ext cx="2706859" cy="1511939"/>
          </a:xfrm>
          <a:prstGeom prst="rect">
            <a:avLst/>
          </a:prstGeom>
        </p:spPr>
      </p:pic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864437"/>
              </p:ext>
            </p:extLst>
          </p:nvPr>
        </p:nvGraphicFramePr>
        <p:xfrm>
          <a:off x="1669775" y="53010"/>
          <a:ext cx="8998226" cy="5363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Εικόνα 2">
            <a:extLst>
              <a:ext uri="{FF2B5EF4-FFF2-40B4-BE49-F238E27FC236}">
                <a16:creationId xmlns:a16="http://schemas.microsoft.com/office/drawing/2014/main" id="{8A68D2ED-E17E-438E-9EB9-D1A41274E5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051" y="5438243"/>
            <a:ext cx="2072820" cy="138391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6D4B32E-CED0-444F-B744-1ED13EA23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4879" y="5450435"/>
            <a:ext cx="1127255" cy="1371720"/>
          </a:xfrm>
          <a:prstGeom prst="rect">
            <a:avLst/>
          </a:prstGeom>
        </p:spPr>
      </p:pic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1F537A7-8728-4F96-8D38-BF4DDF83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2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F5FAFD9A-6D38-4891-BDAC-D3CBE37C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798080E5-77A7-41EB-A10B-4FD40246A4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6255225"/>
              </p:ext>
            </p:extLst>
          </p:nvPr>
        </p:nvGraphicFramePr>
        <p:xfrm>
          <a:off x="1" y="-2531166"/>
          <a:ext cx="12192000" cy="8678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Εικόνα 8">
            <a:extLst>
              <a:ext uri="{FF2B5EF4-FFF2-40B4-BE49-F238E27FC236}">
                <a16:creationId xmlns:a16="http://schemas.microsoft.com/office/drawing/2014/main" id="{536AD068-0F3E-448F-B320-8B63ABA13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80" y="4147509"/>
            <a:ext cx="3544655" cy="1895481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EEC78AC0-EFCF-42D1-B1C2-E1067EE584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487" y="4147508"/>
            <a:ext cx="3155419" cy="1895481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BE86BF0-073D-4F88-9CB7-44E05127FF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8684" y="4147509"/>
            <a:ext cx="3052463" cy="18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8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32246"/>
            <a:ext cx="9144000" cy="1038002"/>
          </a:xfrm>
        </p:spPr>
        <p:txBody>
          <a:bodyPr>
            <a:normAutofit/>
          </a:bodyPr>
          <a:lstStyle/>
          <a:p>
            <a:pPr algn="ctr"/>
            <a:r>
              <a:rPr lang="el-GR" sz="4400" b="1" dirty="0" err="1">
                <a:solidFill>
                  <a:schemeClr val="tx1"/>
                </a:solidFill>
              </a:rPr>
              <a:t>Αρνητικη</a:t>
            </a:r>
            <a:r>
              <a:rPr lang="el-GR" sz="4400" b="1" dirty="0">
                <a:solidFill>
                  <a:schemeClr val="tx1"/>
                </a:solidFill>
              </a:rPr>
              <a:t> </a:t>
            </a:r>
            <a:r>
              <a:rPr lang="el-GR" sz="4400" b="1" dirty="0" err="1">
                <a:solidFill>
                  <a:schemeClr val="tx1"/>
                </a:solidFill>
              </a:rPr>
              <a:t>αναδραση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34278" y="1117562"/>
            <a:ext cx="10323443" cy="830508"/>
          </a:xfrm>
        </p:spPr>
        <p:txBody>
          <a:bodyPr>
            <a:noAutofit/>
          </a:bodyPr>
          <a:lstStyle/>
          <a:p>
            <a:r>
              <a:rPr lang="el-GR" sz="2400" dirty="0"/>
              <a:t>Είναι επιδιορθωτικός μηχανισμός που στόχο έχει να</a:t>
            </a:r>
            <a:r>
              <a:rPr lang="en-US" sz="2400" dirty="0"/>
              <a:t> </a:t>
            </a:r>
            <a:r>
              <a:rPr lang="el-GR" sz="2400" dirty="0"/>
              <a:t>επαναφέρει τις αρχικές φυσιολογικές συνθήκες στο περιβάλλον του οργανισμού.</a:t>
            </a:r>
          </a:p>
          <a:p>
            <a:r>
              <a:rPr lang="el-GR" sz="2400" dirty="0"/>
              <a:t>Περιλαμβάνει τρία βασικά στοιχεία</a:t>
            </a:r>
            <a:r>
              <a:rPr lang="en-US" sz="2400" dirty="0"/>
              <a:t>:</a:t>
            </a:r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73DD57D-2406-4C6B-AAA1-2B71D37B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6D4067A7-901A-4E3D-A9E3-F0C24665D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868640"/>
              </p:ext>
            </p:extLst>
          </p:nvPr>
        </p:nvGraphicFramePr>
        <p:xfrm>
          <a:off x="1762539" y="2266122"/>
          <a:ext cx="8636000" cy="4689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829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48F2A0FD-F527-48F6-9541-FE8C775B8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7" name="Διάγραμμα 6">
            <a:extLst>
              <a:ext uri="{FF2B5EF4-FFF2-40B4-BE49-F238E27FC236}">
                <a16:creationId xmlns:a16="http://schemas.microsoft.com/office/drawing/2014/main" id="{FC608501-C7C3-4851-9589-E57F1C57AD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1785343"/>
              </p:ext>
            </p:extLst>
          </p:nvPr>
        </p:nvGraphicFramePr>
        <p:xfrm>
          <a:off x="0" y="-705852"/>
          <a:ext cx="12192000" cy="7954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228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18791"/>
            <a:ext cx="9144000" cy="1038002"/>
          </a:xfrm>
        </p:spPr>
        <p:txBody>
          <a:bodyPr/>
          <a:lstStyle/>
          <a:p>
            <a:pPr algn="ctr"/>
            <a:r>
              <a:rPr lang="el-GR" dirty="0" err="1">
                <a:solidFill>
                  <a:schemeClr val="tx1"/>
                </a:solidFill>
              </a:rPr>
              <a:t>Αρνητικη</a:t>
            </a:r>
            <a:r>
              <a:rPr lang="el-GR" dirty="0">
                <a:solidFill>
                  <a:schemeClr val="tx1"/>
                </a:solidFill>
              </a:rPr>
              <a:t> </a:t>
            </a:r>
            <a:r>
              <a:rPr lang="el-GR" dirty="0" err="1">
                <a:solidFill>
                  <a:schemeClr val="tx1"/>
                </a:solidFill>
              </a:rPr>
              <a:t>αναδραση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01003" y="1801503"/>
            <a:ext cx="10110125" cy="4974383"/>
          </a:xfrm>
        </p:spPr>
        <p:txBody>
          <a:bodyPr>
            <a:normAutofit/>
          </a:bodyPr>
          <a:lstStyle/>
          <a:p>
            <a:r>
              <a:rPr lang="el-GR" sz="2800" dirty="0"/>
              <a:t> Αν η απάντηση από τα εκτελεστικά όργανα είναι αντίθετη του αρχικού ερεθίσματος τότε μιλάμε για αρνητική ανάδραση. Π.χ.</a:t>
            </a:r>
          </a:p>
          <a:p>
            <a:pPr lvl="1"/>
            <a:r>
              <a:rPr lang="el-GR" sz="2800" dirty="0"/>
              <a:t> έλεγχος παραγωγής τεστοστερόνης</a:t>
            </a:r>
          </a:p>
          <a:p>
            <a:pPr lvl="1"/>
            <a:r>
              <a:rPr lang="el-GR" sz="2800" dirty="0"/>
              <a:t> μη ωρίμαση νέου ωοκυττάρου Β΄ τάξης</a:t>
            </a:r>
          </a:p>
          <a:p>
            <a:pPr lvl="1"/>
            <a:r>
              <a:rPr lang="el-GR" sz="2800" dirty="0"/>
              <a:t> έλεγχος πίεσης αίματος</a:t>
            </a:r>
          </a:p>
          <a:p>
            <a:pPr lvl="1"/>
            <a:r>
              <a:rPr lang="el-GR" sz="2800" dirty="0"/>
              <a:t> έλεγχος θερμοκρασίας σώματος</a:t>
            </a:r>
          </a:p>
          <a:p>
            <a:pPr lvl="1"/>
            <a:r>
              <a:rPr lang="el-GR" sz="2800" dirty="0"/>
              <a:t> έλεγχος συγκέντρωσης γλυκόζης στο αίμα</a:t>
            </a:r>
          </a:p>
          <a:p>
            <a:r>
              <a:rPr lang="el-GR" sz="2800" dirty="0"/>
              <a:t>Υπάρχει και θετική ανάδραση;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A4056E8-E9A4-4C1F-8E9E-694322A1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AEDE126-7C31-4D4C-8900-8FE410062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503" y="3865183"/>
            <a:ext cx="2997625" cy="299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23284"/>
            <a:ext cx="121920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err="1">
                <a:solidFill>
                  <a:schemeClr val="tx1"/>
                </a:solidFill>
              </a:rPr>
              <a:t>Θετικη</a:t>
            </a:r>
            <a:r>
              <a:rPr lang="el-GR" dirty="0">
                <a:solidFill>
                  <a:schemeClr val="tx1"/>
                </a:solidFill>
              </a:rPr>
              <a:t> </a:t>
            </a:r>
            <a:r>
              <a:rPr lang="el-GR" dirty="0" err="1">
                <a:solidFill>
                  <a:schemeClr val="tx1"/>
                </a:solidFill>
              </a:rPr>
              <a:t>αναδραση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69242" y="2060816"/>
            <a:ext cx="10041886" cy="3357349"/>
          </a:xfrm>
        </p:spPr>
        <p:txBody>
          <a:bodyPr>
            <a:noAutofit/>
          </a:bodyPr>
          <a:lstStyle/>
          <a:p>
            <a:r>
              <a:rPr lang="el-GR" sz="3600" dirty="0"/>
              <a:t>Η απάντηση ενισχύει το θετικό ερέθισμα.</a:t>
            </a:r>
          </a:p>
          <a:p>
            <a:r>
              <a:rPr lang="el-GR" sz="3600" dirty="0"/>
              <a:t>Συμβαίνει σε εξαιρετικές περιπτώσεις. Π.χ.</a:t>
            </a:r>
          </a:p>
          <a:p>
            <a:pPr lvl="1"/>
            <a:r>
              <a:rPr lang="el-GR" sz="3200" dirty="0"/>
              <a:t>  Περισσότερη παραγωγή πεψίνης καθώς παράγεται από το </a:t>
            </a:r>
            <a:r>
              <a:rPr lang="el-GR" sz="3200" dirty="0" err="1"/>
              <a:t>πεψινογόνο</a:t>
            </a:r>
            <a:r>
              <a:rPr lang="el-GR" sz="3200" dirty="0"/>
              <a:t>.</a:t>
            </a:r>
          </a:p>
          <a:p>
            <a:pPr lvl="1"/>
            <a:r>
              <a:rPr lang="el-GR" sz="3200" dirty="0"/>
              <a:t>  Πήξη του αίματος.</a:t>
            </a:r>
          </a:p>
          <a:p>
            <a:pPr lvl="1"/>
            <a:r>
              <a:rPr lang="el-GR" sz="3200" dirty="0"/>
              <a:t>  Συσπάσεις κατά τον τοκετό.</a:t>
            </a:r>
            <a:endParaRPr lang="en-US" sz="32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18F85E9B-62A8-47B0-B1D1-6811274A3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2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77077" y="158749"/>
            <a:ext cx="3737113" cy="6479159"/>
          </a:xfrm>
        </p:spPr>
        <p:txBody>
          <a:bodyPr>
            <a:normAutofit/>
          </a:bodyPr>
          <a:lstStyle/>
          <a:p>
            <a:pPr algn="ctr"/>
            <a:r>
              <a:rPr lang="el-GR" sz="3200" dirty="0" err="1">
                <a:solidFill>
                  <a:schemeClr val="tx1"/>
                </a:solidFill>
              </a:rPr>
              <a:t>Μηχανισμος</a:t>
            </a:r>
            <a:r>
              <a:rPr lang="el-GR" sz="3200" dirty="0">
                <a:solidFill>
                  <a:schemeClr val="tx1"/>
                </a:solidFill>
              </a:rPr>
              <a:t> </a:t>
            </a:r>
            <a:r>
              <a:rPr lang="el-GR" sz="3200" dirty="0" err="1">
                <a:solidFill>
                  <a:schemeClr val="tx1"/>
                </a:solidFill>
              </a:rPr>
              <a:t>αρνητικης</a:t>
            </a:r>
            <a:r>
              <a:rPr lang="el-GR" sz="3200" dirty="0">
                <a:solidFill>
                  <a:schemeClr val="tx1"/>
                </a:solidFill>
              </a:rPr>
              <a:t> </a:t>
            </a:r>
            <a:r>
              <a:rPr lang="el-GR" sz="3200" dirty="0" err="1">
                <a:solidFill>
                  <a:schemeClr val="tx1"/>
                </a:solidFill>
              </a:rPr>
              <a:t>αναδρασης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965" y="994"/>
            <a:ext cx="4161793" cy="695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B3C8EB0-FC19-4E22-B2E7-BBD33FE2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23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672"/>
            <a:ext cx="12192000" cy="720080"/>
          </a:xfrm>
        </p:spPr>
        <p:txBody>
          <a:bodyPr>
            <a:normAutofit fontScale="90000"/>
          </a:bodyPr>
          <a:lstStyle/>
          <a:p>
            <a:pPr algn="ctr"/>
            <a:br>
              <a:rPr lang="el-GR" b="1" dirty="0"/>
            </a:br>
            <a:r>
              <a:rPr lang="el-GR" sz="3200" b="1" dirty="0">
                <a:solidFill>
                  <a:schemeClr val="tx1"/>
                </a:solidFill>
              </a:rPr>
              <a:t>1. </a:t>
            </a:r>
            <a:r>
              <a:rPr lang="el-GR" sz="3200" b="1" dirty="0" err="1">
                <a:solidFill>
                  <a:schemeClr val="tx1"/>
                </a:solidFill>
              </a:rPr>
              <a:t>Συμβολη</a:t>
            </a:r>
            <a:r>
              <a:rPr lang="el-GR" sz="3200" b="1" dirty="0">
                <a:solidFill>
                  <a:schemeClr val="tx1"/>
                </a:solidFill>
              </a:rPr>
              <a:t> του </a:t>
            </a:r>
            <a:r>
              <a:rPr lang="el-GR" sz="3200" b="1" dirty="0" err="1">
                <a:solidFill>
                  <a:schemeClr val="tx1"/>
                </a:solidFill>
              </a:rPr>
              <a:t>Κυκλοφορικου</a:t>
            </a:r>
            <a:r>
              <a:rPr lang="el-GR" sz="3200" b="1" dirty="0">
                <a:solidFill>
                  <a:schemeClr val="tx1"/>
                </a:solidFill>
              </a:rPr>
              <a:t> </a:t>
            </a:r>
            <a:r>
              <a:rPr lang="el-GR" sz="3200" b="1" dirty="0" err="1">
                <a:solidFill>
                  <a:schemeClr val="tx1"/>
                </a:solidFill>
              </a:rPr>
              <a:t>Συστηματος</a:t>
            </a:r>
            <a:r>
              <a:rPr lang="el-GR" sz="3200" b="1" dirty="0">
                <a:solidFill>
                  <a:schemeClr val="tx1"/>
                </a:solidFill>
              </a:rPr>
              <a:t> </a:t>
            </a:r>
            <a:br>
              <a:rPr lang="el-GR" sz="3200" b="1" dirty="0">
                <a:solidFill>
                  <a:schemeClr val="tx1"/>
                </a:solidFill>
              </a:rPr>
            </a:br>
            <a:r>
              <a:rPr lang="el-GR" sz="3200" b="1" dirty="0">
                <a:solidFill>
                  <a:schemeClr val="tx1"/>
                </a:solidFill>
              </a:rPr>
              <a:t>στην </a:t>
            </a:r>
            <a:r>
              <a:rPr lang="el-GR" sz="3200" b="1" dirty="0" err="1">
                <a:solidFill>
                  <a:schemeClr val="tx1"/>
                </a:solidFill>
              </a:rPr>
              <a:t>Ομοιοσταση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455761" y="2013276"/>
            <a:ext cx="9476096" cy="2184557"/>
          </a:xfrm>
        </p:spPr>
        <p:txBody>
          <a:bodyPr>
            <a:normAutofit lnSpcReduction="10000"/>
          </a:bodyPr>
          <a:lstStyle/>
          <a:p>
            <a:r>
              <a:rPr lang="el-GR" sz="2800" dirty="0"/>
              <a:t>Σημαντική η διατήρηση σταθερής αρτηριακής πίεσης.</a:t>
            </a:r>
          </a:p>
          <a:p>
            <a:r>
              <a:rPr lang="el-GR" sz="2800" dirty="0"/>
              <a:t>Ποιο πρόβλημα μπορεί να δημιουργηθεί σε συνθήκες χαμηλής αρτηριακής πίεσης;</a:t>
            </a:r>
          </a:p>
          <a:p>
            <a:r>
              <a:rPr lang="el-GR" sz="2800" dirty="0"/>
              <a:t>Ποιο πρόβλημα μπορεί να δημιουργηθεί σε συνθήκες ψηλής αρτηριακής πίεσης;</a:t>
            </a:r>
            <a:endParaRPr lang="en-US" sz="28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2097218C-14A8-4F5F-BCCA-188F2E0E9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9C9B2D7-C7FE-468C-AC58-09F84CC42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672" y="4088873"/>
            <a:ext cx="2774768" cy="27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7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4150" y="663720"/>
            <a:ext cx="11079116" cy="677962"/>
          </a:xfrm>
        </p:spPr>
        <p:txBody>
          <a:bodyPr>
            <a:noAutofit/>
          </a:bodyPr>
          <a:lstStyle/>
          <a:p>
            <a:pPr algn="ctr"/>
            <a:r>
              <a:rPr lang="el-GR" sz="4000" dirty="0" err="1">
                <a:solidFill>
                  <a:schemeClr val="tx1"/>
                </a:solidFill>
              </a:rPr>
              <a:t>Προβληματα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απο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Χαμηλη</a:t>
            </a:r>
            <a:r>
              <a:rPr lang="el-GR" sz="4000" dirty="0">
                <a:solidFill>
                  <a:schemeClr val="tx1"/>
                </a:solidFill>
              </a:rPr>
              <a:t> και </a:t>
            </a:r>
            <a:r>
              <a:rPr lang="el-GR" sz="4000" dirty="0" err="1">
                <a:solidFill>
                  <a:schemeClr val="tx1"/>
                </a:solidFill>
              </a:rPr>
              <a:t>ψηλη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αρτηριακη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 err="1">
                <a:solidFill>
                  <a:schemeClr val="tx1"/>
                </a:solidFill>
              </a:rPr>
              <a:t>πιεση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00752" y="4872245"/>
            <a:ext cx="10604311" cy="1132768"/>
          </a:xfrm>
        </p:spPr>
        <p:txBody>
          <a:bodyPr>
            <a:normAutofit/>
          </a:bodyPr>
          <a:lstStyle/>
          <a:p>
            <a:r>
              <a:rPr lang="el-GR" sz="2400" dirty="0"/>
              <a:t>Η </a:t>
            </a:r>
            <a:r>
              <a:rPr lang="el-GR" sz="2400" b="1" dirty="0"/>
              <a:t>ψηλή αρτηριακή πίεση </a:t>
            </a:r>
            <a:r>
              <a:rPr lang="el-GR" sz="2400" dirty="0"/>
              <a:t>μπορεί να οδηγήσει σε αρνητικές  συνέπειες για διάφορα όργανα, όπως η καρδιά και οι νεφροί,  αλλά και έμφραγμα του μυοκαρδίου ή και εγκεφαλικό επεισόδιο.</a:t>
            </a:r>
            <a:endParaRPr lang="en-US" sz="2400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A9D94D4-B8EC-454F-9CB6-D11DE8E7C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E769666F-9AA1-46A5-B511-23F6B107CE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050850"/>
              </p:ext>
            </p:extLst>
          </p:nvPr>
        </p:nvGraphicFramePr>
        <p:xfrm>
          <a:off x="614150" y="1928541"/>
          <a:ext cx="11079116" cy="2315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15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96" y="2852936"/>
            <a:ext cx="2555776" cy="533946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200" dirty="0" err="1">
                <a:solidFill>
                  <a:schemeClr val="tx1"/>
                </a:solidFill>
              </a:rPr>
              <a:t>Ρυθμιση</a:t>
            </a:r>
            <a:r>
              <a:rPr lang="el-GR" sz="3200" dirty="0">
                <a:solidFill>
                  <a:schemeClr val="tx1"/>
                </a:solidFill>
              </a:rPr>
              <a:t> της </a:t>
            </a:r>
            <a:r>
              <a:rPr lang="el-GR" sz="3200" dirty="0" err="1">
                <a:solidFill>
                  <a:schemeClr val="tx1"/>
                </a:solidFill>
              </a:rPr>
              <a:t>πιεσης</a:t>
            </a:r>
            <a:r>
              <a:rPr lang="el-GR" sz="3200" dirty="0">
                <a:solidFill>
                  <a:schemeClr val="tx1"/>
                </a:solidFill>
              </a:rPr>
              <a:t> του </a:t>
            </a:r>
            <a:r>
              <a:rPr lang="el-GR" sz="3200" dirty="0" err="1">
                <a:solidFill>
                  <a:schemeClr val="tx1"/>
                </a:solidFill>
              </a:rPr>
              <a:t>αιματος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2289" y="16539"/>
            <a:ext cx="4894856" cy="686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D321649-F946-4C2D-9999-D61D8CD8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45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76672"/>
            <a:ext cx="9144000" cy="720080"/>
          </a:xfrm>
        </p:spPr>
        <p:txBody>
          <a:bodyPr>
            <a:normAutofit fontScale="90000"/>
          </a:bodyPr>
          <a:lstStyle/>
          <a:p>
            <a:pPr algn="ctr"/>
            <a:br>
              <a:rPr lang="el-GR" b="1" dirty="0"/>
            </a:br>
            <a:r>
              <a:rPr lang="el-GR" sz="3200" b="1" dirty="0">
                <a:solidFill>
                  <a:schemeClr val="tx1"/>
                </a:solidFill>
              </a:rPr>
              <a:t>2. </a:t>
            </a:r>
            <a:r>
              <a:rPr lang="el-GR" sz="3200" b="1" dirty="0" err="1">
                <a:solidFill>
                  <a:schemeClr val="tx1"/>
                </a:solidFill>
              </a:rPr>
              <a:t>Συμβολη</a:t>
            </a:r>
            <a:r>
              <a:rPr lang="el-GR" sz="3200" b="1" dirty="0">
                <a:solidFill>
                  <a:schemeClr val="tx1"/>
                </a:solidFill>
              </a:rPr>
              <a:t> του </a:t>
            </a:r>
            <a:r>
              <a:rPr lang="el-GR" sz="3200" b="1" dirty="0" err="1">
                <a:solidFill>
                  <a:schemeClr val="tx1"/>
                </a:solidFill>
              </a:rPr>
              <a:t>Αναπνευστικου</a:t>
            </a:r>
            <a:r>
              <a:rPr lang="el-GR" sz="3200" b="1" dirty="0">
                <a:solidFill>
                  <a:schemeClr val="tx1"/>
                </a:solidFill>
              </a:rPr>
              <a:t> </a:t>
            </a:r>
            <a:r>
              <a:rPr lang="el-GR" sz="3200" b="1" dirty="0" err="1">
                <a:solidFill>
                  <a:schemeClr val="tx1"/>
                </a:solidFill>
              </a:rPr>
              <a:t>Συστηματος</a:t>
            </a:r>
            <a:r>
              <a:rPr lang="el-GR" sz="3200" b="1" dirty="0">
                <a:solidFill>
                  <a:schemeClr val="tx1"/>
                </a:solidFill>
              </a:rPr>
              <a:t> </a:t>
            </a:r>
            <a:br>
              <a:rPr lang="el-GR" sz="3200" b="1" dirty="0">
                <a:solidFill>
                  <a:schemeClr val="tx1"/>
                </a:solidFill>
              </a:rPr>
            </a:br>
            <a:r>
              <a:rPr lang="el-GR" sz="3200" b="1" dirty="0">
                <a:solidFill>
                  <a:schemeClr val="tx1"/>
                </a:solidFill>
              </a:rPr>
              <a:t>στην </a:t>
            </a:r>
            <a:r>
              <a:rPr lang="el-GR" sz="3200" b="1" dirty="0" err="1">
                <a:solidFill>
                  <a:schemeClr val="tx1"/>
                </a:solidFill>
              </a:rPr>
              <a:t>Ομοιοσταση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86DEDB4-A3FA-43D2-A644-5AA1319B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62DD478F-8050-48AC-AC5A-E893D6E85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10293"/>
              </p:ext>
            </p:extLst>
          </p:nvPr>
        </p:nvGraphicFramePr>
        <p:xfrm>
          <a:off x="1084997" y="1860248"/>
          <a:ext cx="10022006" cy="211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Διάγραμμα 6">
            <a:extLst>
              <a:ext uri="{FF2B5EF4-FFF2-40B4-BE49-F238E27FC236}">
                <a16:creationId xmlns:a16="http://schemas.microsoft.com/office/drawing/2014/main" id="{72D99D66-A11B-4C8F-9143-D4D4B6BACC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7376403"/>
              </p:ext>
            </p:extLst>
          </p:nvPr>
        </p:nvGraphicFramePr>
        <p:xfrm>
          <a:off x="1084997" y="4427028"/>
          <a:ext cx="10022006" cy="2055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1252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68658" y="3034006"/>
            <a:ext cx="3402842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200" dirty="0" err="1">
                <a:solidFill>
                  <a:schemeClr val="tx1"/>
                </a:solidFill>
              </a:rPr>
              <a:t>Ρυθμιση</a:t>
            </a:r>
            <a:r>
              <a:rPr lang="el-GR" sz="3200" dirty="0">
                <a:solidFill>
                  <a:schemeClr val="tx1"/>
                </a:solidFill>
              </a:rPr>
              <a:t> του </a:t>
            </a:r>
            <a:r>
              <a:rPr lang="en-US" sz="3200" dirty="0">
                <a:solidFill>
                  <a:schemeClr val="tx1"/>
                </a:solidFill>
              </a:rPr>
              <a:t>pH </a:t>
            </a:r>
            <a:r>
              <a:rPr lang="el-GR" sz="3200" dirty="0">
                <a:solidFill>
                  <a:schemeClr val="tx1"/>
                </a:solidFill>
              </a:rPr>
              <a:t>του </a:t>
            </a:r>
            <a:r>
              <a:rPr lang="el-GR" sz="3200" dirty="0" err="1">
                <a:solidFill>
                  <a:schemeClr val="tx1"/>
                </a:solidFill>
              </a:rPr>
              <a:t>αιματος</a:t>
            </a:r>
            <a:r>
              <a:rPr lang="el-GR" sz="3200" dirty="0">
                <a:solidFill>
                  <a:schemeClr val="tx1"/>
                </a:solidFill>
              </a:rPr>
              <a:t> με τη </a:t>
            </a:r>
            <a:r>
              <a:rPr lang="el-GR" sz="3200" dirty="0" err="1">
                <a:solidFill>
                  <a:schemeClr val="tx1"/>
                </a:solidFill>
              </a:rPr>
              <a:t>συμβολη</a:t>
            </a:r>
            <a:r>
              <a:rPr lang="el-GR" sz="3200" dirty="0">
                <a:solidFill>
                  <a:schemeClr val="tx1"/>
                </a:solidFill>
              </a:rPr>
              <a:t> του </a:t>
            </a:r>
            <a:r>
              <a:rPr lang="el-GR" sz="3200" dirty="0" err="1">
                <a:solidFill>
                  <a:schemeClr val="tx1"/>
                </a:solidFill>
              </a:rPr>
              <a:t>αναπνευστικου</a:t>
            </a:r>
            <a:r>
              <a:rPr lang="el-GR" sz="3200" dirty="0">
                <a:solidFill>
                  <a:schemeClr val="tx1"/>
                </a:solidFill>
              </a:rPr>
              <a:t> </a:t>
            </a:r>
            <a:r>
              <a:rPr lang="el-GR" sz="3200" dirty="0" err="1">
                <a:solidFill>
                  <a:schemeClr val="tx1"/>
                </a:solidFill>
              </a:rPr>
              <a:t>συστηματος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44EBE31-397C-41A9-9F3A-B69D3A11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Θέση περιεχομένου 6" descr="Εικόνα που περιέχει κείμενο&#10;&#10;Η περιγραφή δημιουργήθηκε με υψηλή αξιοπιστία">
            <a:extLst>
              <a:ext uri="{FF2B5EF4-FFF2-40B4-BE49-F238E27FC236}">
                <a16:creationId xmlns:a16="http://schemas.microsoft.com/office/drawing/2014/main" id="{CFD6FC2C-B299-4304-ABB2-95DAD55E7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4343" y="9901"/>
            <a:ext cx="3329407" cy="6848099"/>
          </a:xfrm>
        </p:spPr>
      </p:pic>
    </p:spTree>
    <p:extLst>
      <p:ext uri="{BB962C8B-B14F-4D97-AF65-F5344CB8AC3E}">
        <p14:creationId xmlns:p14="http://schemas.microsoft.com/office/powerpoint/2010/main" val="243308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0448"/>
            <a:ext cx="12192000" cy="720080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solidFill>
                  <a:schemeClr val="tx1"/>
                </a:solidFill>
              </a:rPr>
              <a:t>Ρυθμιση</a:t>
            </a:r>
            <a:r>
              <a:rPr lang="el-GR" sz="3600" dirty="0">
                <a:solidFill>
                  <a:schemeClr val="tx1"/>
                </a:solidFill>
              </a:rPr>
              <a:t> της </a:t>
            </a:r>
            <a:r>
              <a:rPr lang="el-GR" sz="3600" dirty="0" err="1">
                <a:solidFill>
                  <a:schemeClr val="tx1"/>
                </a:solidFill>
              </a:rPr>
              <a:t>συγκεντρωσης</a:t>
            </a:r>
            <a:r>
              <a:rPr lang="el-GR" sz="3600" dirty="0">
                <a:solidFill>
                  <a:schemeClr val="tx1"/>
                </a:solidFill>
              </a:rPr>
              <a:t> </a:t>
            </a:r>
            <a:r>
              <a:rPr lang="el-GR" sz="3600" dirty="0" err="1">
                <a:solidFill>
                  <a:schemeClr val="tx1"/>
                </a:solidFill>
              </a:rPr>
              <a:t>γλυκοζης</a:t>
            </a:r>
            <a:r>
              <a:rPr lang="el-GR" sz="3600" dirty="0">
                <a:solidFill>
                  <a:schemeClr val="tx1"/>
                </a:solidFill>
              </a:rPr>
              <a:t> στο </a:t>
            </a:r>
            <a:r>
              <a:rPr lang="el-GR" sz="3600" dirty="0" err="1">
                <a:solidFill>
                  <a:schemeClr val="tx1"/>
                </a:solidFill>
              </a:rPr>
              <a:t>αιμα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050878" y="2102706"/>
            <a:ext cx="9921922" cy="3574766"/>
          </a:xfrm>
        </p:spPr>
        <p:txBody>
          <a:bodyPr/>
          <a:lstStyle/>
          <a:p>
            <a:r>
              <a:rPr lang="el-GR" sz="3200" b="1" dirty="0"/>
              <a:t> </a:t>
            </a:r>
            <a:r>
              <a:rPr lang="el-GR" sz="2800" dirty="0"/>
              <a:t>Η γλυκόζη είναι η κατεξοχήν ενεργειακή ουσία που χρησιμοποιείται από τον οργανισμό για τις καύσεις.</a:t>
            </a:r>
          </a:p>
          <a:p>
            <a:r>
              <a:rPr lang="el-GR" sz="2800" dirty="0"/>
              <a:t>Εισέρχεται στην κυκλοφορία του αίματος μετά την απορρόφησή της από το λεπτό έντερο.</a:t>
            </a:r>
          </a:p>
          <a:p>
            <a:r>
              <a:rPr lang="el-GR" sz="2800" dirty="0"/>
              <a:t>Η συγκέντρωση της στο αίμα διατηρείται σταθερή και είναι περίπου 90</a:t>
            </a:r>
            <a:r>
              <a:rPr lang="en-US" sz="2800" dirty="0"/>
              <a:t>mg/100ml. </a:t>
            </a:r>
            <a:r>
              <a:rPr lang="el-GR" sz="2800" dirty="0"/>
              <a:t>Αυτό επιτυγχάνεται με τη δράση δύο ανταγωνιστικών ορμονών, της ινσουλίνης και της </a:t>
            </a:r>
            <a:r>
              <a:rPr lang="el-GR" sz="2800" dirty="0" err="1"/>
              <a:t>γλυκαγόνης</a:t>
            </a:r>
            <a:r>
              <a:rPr lang="el-GR" sz="2800" dirty="0"/>
              <a:t>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F32D95B8-0D73-405F-B37A-B014121C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76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8750"/>
            <a:ext cx="12192000" cy="677962"/>
          </a:xfrm>
        </p:spPr>
        <p:txBody>
          <a:bodyPr>
            <a:normAutofit/>
          </a:bodyPr>
          <a:lstStyle/>
          <a:p>
            <a:pPr algn="ctr"/>
            <a:r>
              <a:rPr lang="el-GR" sz="3200" dirty="0" err="1">
                <a:solidFill>
                  <a:schemeClr val="tx1"/>
                </a:solidFill>
              </a:rPr>
              <a:t>Ρυθμιση</a:t>
            </a:r>
            <a:r>
              <a:rPr lang="el-GR" sz="3200" dirty="0">
                <a:solidFill>
                  <a:schemeClr val="tx1"/>
                </a:solidFill>
              </a:rPr>
              <a:t> της </a:t>
            </a:r>
            <a:r>
              <a:rPr lang="el-GR" sz="3200" dirty="0" err="1">
                <a:solidFill>
                  <a:schemeClr val="tx1"/>
                </a:solidFill>
              </a:rPr>
              <a:t>συγκεντρωσης</a:t>
            </a:r>
            <a:r>
              <a:rPr lang="el-GR" sz="3200" dirty="0">
                <a:solidFill>
                  <a:schemeClr val="tx1"/>
                </a:solidFill>
              </a:rPr>
              <a:t> της </a:t>
            </a:r>
            <a:r>
              <a:rPr lang="el-GR" sz="3200" dirty="0" err="1">
                <a:solidFill>
                  <a:schemeClr val="tx1"/>
                </a:solidFill>
              </a:rPr>
              <a:t>γλυκοζης</a:t>
            </a:r>
            <a:r>
              <a:rPr lang="el-GR" sz="3200" dirty="0">
                <a:solidFill>
                  <a:schemeClr val="tx1"/>
                </a:solidFill>
              </a:rPr>
              <a:t> στο </a:t>
            </a:r>
            <a:r>
              <a:rPr lang="el-GR" sz="3200" dirty="0" err="1">
                <a:solidFill>
                  <a:schemeClr val="tx1"/>
                </a:solidFill>
              </a:rPr>
              <a:t>αιμα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503" y="764704"/>
            <a:ext cx="9212839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B45BF56-02DB-4179-9DCF-CDEC6A95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40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975" y="656436"/>
            <a:ext cx="7019506" cy="792088"/>
          </a:xfrm>
        </p:spPr>
        <p:txBody>
          <a:bodyPr>
            <a:noAutofit/>
          </a:bodyPr>
          <a:lstStyle/>
          <a:p>
            <a:pPr algn="ctr"/>
            <a:r>
              <a:rPr lang="el-GR" sz="3200" dirty="0" err="1">
                <a:solidFill>
                  <a:schemeClr val="tx1"/>
                </a:solidFill>
              </a:rPr>
              <a:t>Ρυθμιση</a:t>
            </a:r>
            <a:r>
              <a:rPr lang="el-GR" sz="3200" dirty="0">
                <a:solidFill>
                  <a:schemeClr val="tx1"/>
                </a:solidFill>
              </a:rPr>
              <a:t> της </a:t>
            </a:r>
            <a:r>
              <a:rPr lang="el-GR" sz="3200" dirty="0" err="1">
                <a:solidFill>
                  <a:schemeClr val="tx1"/>
                </a:solidFill>
              </a:rPr>
              <a:t>θερμοκρασιας</a:t>
            </a:r>
            <a:r>
              <a:rPr lang="el-GR" sz="3200" dirty="0">
                <a:solidFill>
                  <a:schemeClr val="tx1"/>
                </a:solidFill>
              </a:rPr>
              <a:t> του </a:t>
            </a:r>
            <a:r>
              <a:rPr lang="el-GR" sz="3200" dirty="0" err="1">
                <a:solidFill>
                  <a:schemeClr val="tx1"/>
                </a:solidFill>
              </a:rPr>
              <a:t>σωματος</a:t>
            </a:r>
            <a:r>
              <a:rPr lang="el-GR" sz="3200" dirty="0">
                <a:solidFill>
                  <a:schemeClr val="tx1"/>
                </a:solidFill>
              </a:rPr>
              <a:t> σε </a:t>
            </a:r>
            <a:r>
              <a:rPr lang="el-GR" sz="3200" dirty="0" err="1">
                <a:solidFill>
                  <a:schemeClr val="tx1"/>
                </a:solidFill>
              </a:rPr>
              <a:t>περιβαλλον</a:t>
            </a:r>
            <a:r>
              <a:rPr lang="el-GR" sz="3200" dirty="0">
                <a:solidFill>
                  <a:schemeClr val="tx1"/>
                </a:solidFill>
              </a:rPr>
              <a:t> με </a:t>
            </a:r>
            <a:r>
              <a:rPr lang="el-GR" sz="3200" dirty="0" err="1">
                <a:solidFill>
                  <a:schemeClr val="tx1"/>
                </a:solidFill>
              </a:rPr>
              <a:t>θερμοκρασια</a:t>
            </a:r>
            <a:r>
              <a:rPr lang="el-GR" sz="3200" dirty="0">
                <a:solidFill>
                  <a:schemeClr val="tx1"/>
                </a:solidFill>
              </a:rPr>
              <a:t> </a:t>
            </a:r>
            <a:r>
              <a:rPr lang="el-GR" sz="3200" dirty="0" err="1">
                <a:solidFill>
                  <a:schemeClr val="tx1"/>
                </a:solidFill>
              </a:rPr>
              <a:t>μεγαλυτερη</a:t>
            </a:r>
            <a:r>
              <a:rPr lang="el-GR" sz="3200" dirty="0">
                <a:solidFill>
                  <a:schemeClr val="tx1"/>
                </a:solidFill>
              </a:rPr>
              <a:t> των </a:t>
            </a: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37</a:t>
            </a:r>
            <a:r>
              <a:rPr lang="en-US" sz="3200" baseline="30000" dirty="0">
                <a:solidFill>
                  <a:schemeClr val="tx1"/>
                </a:solidFill>
                <a:cs typeface="Calibri" pitchFamily="34" charset="0"/>
              </a:rPr>
              <a:t>o</a:t>
            </a: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C 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7519" y="0"/>
            <a:ext cx="42450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991544" y="1412776"/>
            <a:ext cx="2088232" cy="648072"/>
          </a:xfrm>
          <a:prstGeom prst="rect">
            <a:avLst/>
          </a:prstGeom>
        </p:spPr>
        <p:txBody>
          <a:bodyPr/>
          <a:lstStyle/>
          <a:p>
            <a:pPr marL="2468880" lvl="8" indent="-228600">
              <a:spcBef>
                <a:spcPts val="370"/>
              </a:spcBef>
              <a:buClr>
                <a:schemeClr val="accent2">
                  <a:tint val="60000"/>
                </a:schemeClr>
              </a:buClr>
              <a:buFontTx/>
              <a:buChar char="•"/>
              <a:defRPr/>
            </a:pPr>
            <a:endParaRPr lang="el-GR" sz="2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4578AB65-0BB3-4A61-8B8C-3FA1A428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44F4E24-8598-43F0-BA3D-C55DE7F8FC71}"/>
              </a:ext>
            </a:extLst>
          </p:cNvPr>
          <p:cNvSpPr txBox="1">
            <a:spLocks noChangeArrowheads="1"/>
          </p:cNvSpPr>
          <p:nvPr/>
        </p:nvSpPr>
        <p:spPr>
          <a:xfrm>
            <a:off x="887106" y="2649528"/>
            <a:ext cx="5076969" cy="3137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800"/>
              <a:t>Ένα ακόμα παράδειγμα ομοιοστατικού μηχανισμού, αρνητικής ανάδρασης.</a:t>
            </a:r>
          </a:p>
          <a:p>
            <a:r>
              <a:rPr lang="el-GR" sz="2800"/>
              <a:t>Διατήρηση σταθερής θερμοκρασίας σώματος στους </a:t>
            </a:r>
            <a:r>
              <a:rPr lang="en-US" sz="2800"/>
              <a:t>37</a:t>
            </a:r>
            <a:r>
              <a:rPr lang="en-US" sz="2800" baseline="30000"/>
              <a:t>o</a:t>
            </a:r>
            <a:r>
              <a:rPr lang="en-US" sz="2800"/>
              <a:t>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7705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Ξυλογραφί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811</Words>
  <Application>Microsoft Office PowerPoint</Application>
  <PresentationFormat>Ευρεία οθόνη</PresentationFormat>
  <Paragraphs>138</Paragraphs>
  <Slides>22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9" baseType="lpstr">
      <vt:lpstr>Calibri</vt:lpstr>
      <vt:lpstr>Cambria</vt:lpstr>
      <vt:lpstr>Rockwell</vt:lpstr>
      <vt:lpstr>Rockwell Condensed</vt:lpstr>
      <vt:lpstr>Rockwell Extra Bold</vt:lpstr>
      <vt:lpstr>Wingdings</vt:lpstr>
      <vt:lpstr>Ξυλογραφία</vt:lpstr>
      <vt:lpstr>ομοιοσταση</vt:lpstr>
      <vt:lpstr>Πωσ λειτουργει ο Θερμοστατησ στο ηλεκτρικο σιδερο;</vt:lpstr>
      <vt:lpstr>Ομοιοσταση</vt:lpstr>
      <vt:lpstr>Παραδειγματα ομοιοστασης</vt:lpstr>
      <vt:lpstr>Στοχος της ομοιοστασης</vt:lpstr>
      <vt:lpstr>Το σωμα μπορει να παρομοιαστει με μια μεγαλη ορχηστρα της οποιας η μουσικη αποτελει την ιδια τη ζωη.  </vt:lpstr>
      <vt:lpstr>Κεντρικο ρολο στην ομοιοσταση παιζουν τα πιο κατω συστηματα</vt:lpstr>
      <vt:lpstr>Παρουσίαση του PowerPoint</vt:lpstr>
      <vt:lpstr>Παρουσίαση του PowerPoint</vt:lpstr>
      <vt:lpstr>Αρνητικη αναδραση</vt:lpstr>
      <vt:lpstr>Παρουσίαση του PowerPoint</vt:lpstr>
      <vt:lpstr>Αρνητικη αναδραση</vt:lpstr>
      <vt:lpstr>Θετικη αναδραση</vt:lpstr>
      <vt:lpstr>Μηχανισμος αρνητικης αναδρασης</vt:lpstr>
      <vt:lpstr> 1. Συμβολη του Κυκλοφορικου Συστηματος  στην Ομοιοσταση</vt:lpstr>
      <vt:lpstr>Προβληματα απο Χαμηλη και ψηλη αρτηριακη πιεση</vt:lpstr>
      <vt:lpstr>Ρυθμιση της πιεσης του αιματος</vt:lpstr>
      <vt:lpstr> 2. Συμβολη του Αναπνευστικου Συστηματος  στην Ομοιοσταση</vt:lpstr>
      <vt:lpstr>Ρυθμιση του pH του αιματος με τη συμβολη του αναπνευστικου συστηματος</vt:lpstr>
      <vt:lpstr>Ρυθμιση της συγκεντρωσης γλυκοζης στο αιμα</vt:lpstr>
      <vt:lpstr>Ρυθμιση της συγκεντρωσης της γλυκοζης στο αιμα</vt:lpstr>
      <vt:lpstr>Ρυθμιση της θερμοκρασιας του σωματος σε περιβαλλον με θερμοκρασια μεγαλυτερη των 37oC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ομοιοσταση</dc:title>
  <dc:creator>Loucas Nicolaou</dc:creator>
  <cp:lastModifiedBy> </cp:lastModifiedBy>
  <cp:revision>10</cp:revision>
  <dcterms:created xsi:type="dcterms:W3CDTF">2017-08-27T10:03:21Z</dcterms:created>
  <dcterms:modified xsi:type="dcterms:W3CDTF">2017-09-06T05:41:26Z</dcterms:modified>
</cp:coreProperties>
</file>