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60" r:id="rId6"/>
    <p:sldId id="261" r:id="rId7"/>
    <p:sldId id="265" r:id="rId8"/>
    <p:sldId id="266" r:id="rId9"/>
    <p:sldId id="264" r:id="rId10"/>
    <p:sldId id="268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77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DEEAD9-D1A0-4DF5-9A8B-D01886EDD11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2CDC4FA6-263C-4708-A895-7F29A725A993}">
      <dgm:prSet phldrT="[Κείμενο]" custT="1"/>
      <dgm:spPr/>
      <dgm:t>
        <a:bodyPr/>
        <a:lstStyle/>
        <a:p>
          <a:r>
            <a:rPr lang="el-GR" sz="2400" dirty="0" smtClean="0"/>
            <a:t>Η ομοιόσταση μπορεί να διαταραχθεί από…</a:t>
          </a:r>
          <a:endParaRPr lang="el-GR" sz="2400" dirty="0"/>
        </a:p>
      </dgm:t>
    </dgm:pt>
    <dgm:pt modelId="{8C50863C-8F95-4A66-AD17-F82D0EE466E8}" type="parTrans" cxnId="{35CB82EC-88EE-427E-B517-CD6ED094A60A}">
      <dgm:prSet/>
      <dgm:spPr/>
      <dgm:t>
        <a:bodyPr/>
        <a:lstStyle/>
        <a:p>
          <a:endParaRPr lang="el-GR"/>
        </a:p>
      </dgm:t>
    </dgm:pt>
    <dgm:pt modelId="{23C43A4D-E670-42DC-9182-A70503B63162}" type="sibTrans" cxnId="{35CB82EC-88EE-427E-B517-CD6ED094A60A}">
      <dgm:prSet/>
      <dgm:spPr/>
      <dgm:t>
        <a:bodyPr/>
        <a:lstStyle/>
        <a:p>
          <a:endParaRPr lang="el-GR"/>
        </a:p>
      </dgm:t>
    </dgm:pt>
    <dgm:pt modelId="{63A26037-D2C7-42FE-83BD-88A7228675AA}">
      <dgm:prSet phldrT="[Κείμενο]" custT="1"/>
      <dgm:spPr/>
      <dgm:t>
        <a:bodyPr/>
        <a:lstStyle/>
        <a:p>
          <a:r>
            <a:rPr lang="el-GR" sz="2500" dirty="0" smtClean="0"/>
            <a:t>Ερεθίσματα</a:t>
          </a:r>
          <a:r>
            <a:rPr lang="el-GR" sz="2500" baseline="0" dirty="0" smtClean="0"/>
            <a:t> εξωτερικού περιβάλλοντος</a:t>
          </a:r>
          <a:endParaRPr lang="el-GR" sz="2500" dirty="0"/>
        </a:p>
      </dgm:t>
    </dgm:pt>
    <dgm:pt modelId="{0D129749-EB73-467E-AB72-37F3ED0EB492}" type="parTrans" cxnId="{30F6CE39-1A1B-41C0-AA5C-7C3D90ED9289}">
      <dgm:prSet/>
      <dgm:spPr/>
      <dgm:t>
        <a:bodyPr/>
        <a:lstStyle/>
        <a:p>
          <a:endParaRPr lang="el-GR"/>
        </a:p>
      </dgm:t>
    </dgm:pt>
    <dgm:pt modelId="{5E88C90F-3ECE-4CC2-AB51-966515C56878}" type="sibTrans" cxnId="{30F6CE39-1A1B-41C0-AA5C-7C3D90ED9289}">
      <dgm:prSet/>
      <dgm:spPr/>
      <dgm:t>
        <a:bodyPr/>
        <a:lstStyle/>
        <a:p>
          <a:endParaRPr lang="el-GR"/>
        </a:p>
      </dgm:t>
    </dgm:pt>
    <dgm:pt modelId="{E794FFE6-D21E-4745-8B2C-C9FA2F60D156}">
      <dgm:prSet phldrT="[Κείμενο]"/>
      <dgm:spPr/>
      <dgm:t>
        <a:bodyPr/>
        <a:lstStyle/>
        <a:p>
          <a:r>
            <a:rPr lang="el-GR" dirty="0" smtClean="0"/>
            <a:t>Αλλαγή θερμοκρασίας</a:t>
          </a:r>
          <a:endParaRPr lang="el-GR" dirty="0"/>
        </a:p>
      </dgm:t>
    </dgm:pt>
    <dgm:pt modelId="{39DD3D68-11CE-411F-9077-5E7723AC82E8}" type="parTrans" cxnId="{5D45A3AE-6F7A-4BBA-A209-A504AB7FF7A5}">
      <dgm:prSet/>
      <dgm:spPr/>
      <dgm:t>
        <a:bodyPr/>
        <a:lstStyle/>
        <a:p>
          <a:endParaRPr lang="el-GR"/>
        </a:p>
      </dgm:t>
    </dgm:pt>
    <dgm:pt modelId="{4ED0C944-A938-42E8-8631-71371DAFA9FF}" type="sibTrans" cxnId="{5D45A3AE-6F7A-4BBA-A209-A504AB7FF7A5}">
      <dgm:prSet/>
      <dgm:spPr/>
      <dgm:t>
        <a:bodyPr/>
        <a:lstStyle/>
        <a:p>
          <a:endParaRPr lang="el-GR"/>
        </a:p>
      </dgm:t>
    </dgm:pt>
    <dgm:pt modelId="{F3EBF9D9-1532-48B8-85DF-20D0A6276700}">
      <dgm:prSet phldrT="[Κείμενο]"/>
      <dgm:spPr/>
      <dgm:t>
        <a:bodyPr/>
        <a:lstStyle/>
        <a:p>
          <a:r>
            <a:rPr lang="el-GR" dirty="0" smtClean="0"/>
            <a:t>Έλλειψη οξυγόνου</a:t>
          </a:r>
          <a:endParaRPr lang="el-GR" dirty="0"/>
        </a:p>
      </dgm:t>
    </dgm:pt>
    <dgm:pt modelId="{264A193B-D082-41C9-A333-988C6F186E86}" type="parTrans" cxnId="{20EF260A-24D2-4DFA-8AE6-224E588FA25A}">
      <dgm:prSet/>
      <dgm:spPr/>
      <dgm:t>
        <a:bodyPr/>
        <a:lstStyle/>
        <a:p>
          <a:endParaRPr lang="el-GR"/>
        </a:p>
      </dgm:t>
    </dgm:pt>
    <dgm:pt modelId="{0A877C49-3D49-4D2A-BBC5-B6D82887A7D8}" type="sibTrans" cxnId="{20EF260A-24D2-4DFA-8AE6-224E588FA25A}">
      <dgm:prSet/>
      <dgm:spPr/>
      <dgm:t>
        <a:bodyPr/>
        <a:lstStyle/>
        <a:p>
          <a:endParaRPr lang="el-GR"/>
        </a:p>
      </dgm:t>
    </dgm:pt>
    <dgm:pt modelId="{8BF793AD-891C-4171-9766-C453197DD2AF}">
      <dgm:prSet phldrT="[Κείμενο]"/>
      <dgm:spPr/>
      <dgm:t>
        <a:bodyPr/>
        <a:lstStyle/>
        <a:p>
          <a:r>
            <a:rPr lang="el-GR" dirty="0" smtClean="0"/>
            <a:t>Αλλαγή πίεσης αίματος</a:t>
          </a:r>
          <a:endParaRPr lang="el-GR" dirty="0"/>
        </a:p>
      </dgm:t>
    </dgm:pt>
    <dgm:pt modelId="{84E03FE2-AA09-413D-B001-0E785FECE46A}" type="parTrans" cxnId="{4DBA803E-397A-49F1-8E62-D255E61E8309}">
      <dgm:prSet/>
      <dgm:spPr/>
      <dgm:t>
        <a:bodyPr/>
        <a:lstStyle/>
        <a:p>
          <a:endParaRPr lang="el-GR"/>
        </a:p>
      </dgm:t>
    </dgm:pt>
    <dgm:pt modelId="{2A62F8E3-8D5C-4862-8DE2-6D513F01EF3F}" type="sibTrans" cxnId="{4DBA803E-397A-49F1-8E62-D255E61E8309}">
      <dgm:prSet/>
      <dgm:spPr/>
      <dgm:t>
        <a:bodyPr/>
        <a:lstStyle/>
        <a:p>
          <a:endParaRPr lang="el-GR"/>
        </a:p>
      </dgm:t>
    </dgm:pt>
    <dgm:pt modelId="{134D8044-AB9F-4120-A873-F3F9FE669600}">
      <dgm:prSet phldrT="[Κείμενο]" custT="1"/>
      <dgm:spPr/>
      <dgm:t>
        <a:bodyPr/>
        <a:lstStyle/>
        <a:p>
          <a:r>
            <a:rPr lang="el-GR" sz="2400" dirty="0" smtClean="0"/>
            <a:t>Ερεθίσματα</a:t>
          </a:r>
          <a:r>
            <a:rPr lang="el-GR" sz="2400" baseline="0" dirty="0" smtClean="0"/>
            <a:t> εσωτερικού περιβάλλοντος</a:t>
          </a:r>
          <a:endParaRPr lang="el-GR" sz="2400" dirty="0"/>
        </a:p>
      </dgm:t>
    </dgm:pt>
    <dgm:pt modelId="{952E1DAD-FACB-4325-AE5B-BB9D17CA0182}" type="sibTrans" cxnId="{23D19042-A159-4CC1-9911-8A6296D8BDE5}">
      <dgm:prSet/>
      <dgm:spPr/>
      <dgm:t>
        <a:bodyPr/>
        <a:lstStyle/>
        <a:p>
          <a:endParaRPr lang="el-GR"/>
        </a:p>
      </dgm:t>
    </dgm:pt>
    <dgm:pt modelId="{3B19716B-5F45-4A7C-8BC3-E4082168E0D5}" type="parTrans" cxnId="{23D19042-A159-4CC1-9911-8A6296D8BDE5}">
      <dgm:prSet/>
      <dgm:spPr/>
      <dgm:t>
        <a:bodyPr/>
        <a:lstStyle/>
        <a:p>
          <a:endParaRPr lang="el-GR"/>
        </a:p>
      </dgm:t>
    </dgm:pt>
    <dgm:pt modelId="{080DA2C5-5CA9-4153-9755-47FE2DB449C0}">
      <dgm:prSet/>
      <dgm:spPr/>
      <dgm:t>
        <a:bodyPr/>
        <a:lstStyle/>
        <a:p>
          <a:r>
            <a:rPr lang="el-GR" dirty="0" smtClean="0"/>
            <a:t>Ύπαρξη ασθένειας</a:t>
          </a:r>
          <a:endParaRPr lang="el-GR" dirty="0"/>
        </a:p>
      </dgm:t>
    </dgm:pt>
    <dgm:pt modelId="{89AB422F-0C25-46DA-A0C0-7E3B219F3749}" type="parTrans" cxnId="{C3927CD1-D0A2-4BC6-A95F-0F565E2CC1FA}">
      <dgm:prSet/>
      <dgm:spPr/>
      <dgm:t>
        <a:bodyPr/>
        <a:lstStyle/>
        <a:p>
          <a:endParaRPr lang="en-US"/>
        </a:p>
      </dgm:t>
    </dgm:pt>
    <dgm:pt modelId="{03D52125-BCC6-4D7F-8B2E-E4BFA0A6300B}" type="sibTrans" cxnId="{C3927CD1-D0A2-4BC6-A95F-0F565E2CC1FA}">
      <dgm:prSet/>
      <dgm:spPr/>
      <dgm:t>
        <a:bodyPr/>
        <a:lstStyle/>
        <a:p>
          <a:endParaRPr lang="en-US"/>
        </a:p>
      </dgm:t>
    </dgm:pt>
    <dgm:pt modelId="{AF713BDF-38F2-4CC4-AE28-D15B1C746C00}" type="pres">
      <dgm:prSet presAssocID="{4CDEEAD9-D1A0-4DF5-9A8B-D01886EDD11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917EA02C-B6FB-4C71-839A-5D017C5F831C}" type="pres">
      <dgm:prSet presAssocID="{2CDC4FA6-263C-4708-A895-7F29A725A993}" presName="hierRoot1" presStyleCnt="0"/>
      <dgm:spPr/>
    </dgm:pt>
    <dgm:pt modelId="{CD3C7D5D-82D1-46D2-9704-835D74FFE894}" type="pres">
      <dgm:prSet presAssocID="{2CDC4FA6-263C-4708-A895-7F29A725A993}" presName="composite" presStyleCnt="0"/>
      <dgm:spPr/>
    </dgm:pt>
    <dgm:pt modelId="{7DC95816-A246-4314-876E-913838FAD663}" type="pres">
      <dgm:prSet presAssocID="{2CDC4FA6-263C-4708-A895-7F29A725A993}" presName="background" presStyleLbl="node0" presStyleIdx="0" presStyleCnt="1"/>
      <dgm:spPr/>
    </dgm:pt>
    <dgm:pt modelId="{0329E432-83E4-473E-A8D1-026BC04E3D5F}" type="pres">
      <dgm:prSet presAssocID="{2CDC4FA6-263C-4708-A895-7F29A725A993}" presName="text" presStyleLbl="fgAcc0" presStyleIdx="0" presStyleCnt="1" custScaleX="264632" custScaleY="16911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66CA784-828C-453E-9B16-8C73CEE62594}" type="pres">
      <dgm:prSet presAssocID="{2CDC4FA6-263C-4708-A895-7F29A725A993}" presName="hierChild2" presStyleCnt="0"/>
      <dgm:spPr/>
    </dgm:pt>
    <dgm:pt modelId="{7991F332-6025-45EB-81DE-30471900BD37}" type="pres">
      <dgm:prSet presAssocID="{0D129749-EB73-467E-AB72-37F3ED0EB492}" presName="Name10" presStyleLbl="parChTrans1D2" presStyleIdx="0" presStyleCnt="2"/>
      <dgm:spPr/>
      <dgm:t>
        <a:bodyPr/>
        <a:lstStyle/>
        <a:p>
          <a:endParaRPr lang="el-GR"/>
        </a:p>
      </dgm:t>
    </dgm:pt>
    <dgm:pt modelId="{443B56F7-5ACE-49F3-BF62-8032C3E7B266}" type="pres">
      <dgm:prSet presAssocID="{63A26037-D2C7-42FE-83BD-88A7228675AA}" presName="hierRoot2" presStyleCnt="0"/>
      <dgm:spPr/>
    </dgm:pt>
    <dgm:pt modelId="{ACB8E25B-9B2D-4964-B768-03A71028E8E9}" type="pres">
      <dgm:prSet presAssocID="{63A26037-D2C7-42FE-83BD-88A7228675AA}" presName="composite2" presStyleCnt="0"/>
      <dgm:spPr/>
    </dgm:pt>
    <dgm:pt modelId="{CC0B7EA3-EC1F-4925-808E-8C7B560744F3}" type="pres">
      <dgm:prSet presAssocID="{63A26037-D2C7-42FE-83BD-88A7228675AA}" presName="background2" presStyleLbl="node2" presStyleIdx="0" presStyleCnt="2"/>
      <dgm:spPr/>
    </dgm:pt>
    <dgm:pt modelId="{1A99E135-A978-46D8-92FB-82D504C222AD}" type="pres">
      <dgm:prSet presAssocID="{63A26037-D2C7-42FE-83BD-88A7228675AA}" presName="text2" presStyleLbl="fgAcc2" presStyleIdx="0" presStyleCnt="2" custScaleX="21076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529AFAA-0953-41D4-8ACF-3A1411CBC3D2}" type="pres">
      <dgm:prSet presAssocID="{63A26037-D2C7-42FE-83BD-88A7228675AA}" presName="hierChild3" presStyleCnt="0"/>
      <dgm:spPr/>
    </dgm:pt>
    <dgm:pt modelId="{AD3BE75F-B009-49A8-BA45-423B0402AA24}" type="pres">
      <dgm:prSet presAssocID="{39DD3D68-11CE-411F-9077-5E7723AC82E8}" presName="Name17" presStyleLbl="parChTrans1D3" presStyleIdx="0" presStyleCnt="4"/>
      <dgm:spPr/>
      <dgm:t>
        <a:bodyPr/>
        <a:lstStyle/>
        <a:p>
          <a:endParaRPr lang="el-GR"/>
        </a:p>
      </dgm:t>
    </dgm:pt>
    <dgm:pt modelId="{13E57690-C822-43C9-B0BC-3BD76DFB1158}" type="pres">
      <dgm:prSet presAssocID="{E794FFE6-D21E-4745-8B2C-C9FA2F60D156}" presName="hierRoot3" presStyleCnt="0"/>
      <dgm:spPr/>
    </dgm:pt>
    <dgm:pt modelId="{89507D7B-1747-431C-98AB-91D71432931C}" type="pres">
      <dgm:prSet presAssocID="{E794FFE6-D21E-4745-8B2C-C9FA2F60D156}" presName="composite3" presStyleCnt="0"/>
      <dgm:spPr/>
    </dgm:pt>
    <dgm:pt modelId="{4E19FDBA-9296-4132-828D-CC02198CE692}" type="pres">
      <dgm:prSet presAssocID="{E794FFE6-D21E-4745-8B2C-C9FA2F60D156}" presName="background3" presStyleLbl="node3" presStyleIdx="0" presStyleCnt="4"/>
      <dgm:spPr/>
    </dgm:pt>
    <dgm:pt modelId="{E2037EB5-518B-4007-BAE4-CECF11A62ECC}" type="pres">
      <dgm:prSet presAssocID="{E794FFE6-D21E-4745-8B2C-C9FA2F60D156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98AAE19-9C20-4A52-B1FD-6FA91C6225C9}" type="pres">
      <dgm:prSet presAssocID="{E794FFE6-D21E-4745-8B2C-C9FA2F60D156}" presName="hierChild4" presStyleCnt="0"/>
      <dgm:spPr/>
    </dgm:pt>
    <dgm:pt modelId="{F4D8EB3C-4D2B-4EDF-90DD-BD5A39BF8153}" type="pres">
      <dgm:prSet presAssocID="{264A193B-D082-41C9-A333-988C6F186E86}" presName="Name17" presStyleLbl="parChTrans1D3" presStyleIdx="1" presStyleCnt="4"/>
      <dgm:spPr/>
      <dgm:t>
        <a:bodyPr/>
        <a:lstStyle/>
        <a:p>
          <a:endParaRPr lang="el-GR"/>
        </a:p>
      </dgm:t>
    </dgm:pt>
    <dgm:pt modelId="{92AC6590-1E96-438D-A7EC-04E04440A5C7}" type="pres">
      <dgm:prSet presAssocID="{F3EBF9D9-1532-48B8-85DF-20D0A6276700}" presName="hierRoot3" presStyleCnt="0"/>
      <dgm:spPr/>
    </dgm:pt>
    <dgm:pt modelId="{562F8E72-8169-4583-A31E-A0BB501593EE}" type="pres">
      <dgm:prSet presAssocID="{F3EBF9D9-1532-48B8-85DF-20D0A6276700}" presName="composite3" presStyleCnt="0"/>
      <dgm:spPr/>
    </dgm:pt>
    <dgm:pt modelId="{76BBDAA6-0CBF-4756-BBAA-158248424EAD}" type="pres">
      <dgm:prSet presAssocID="{F3EBF9D9-1532-48B8-85DF-20D0A6276700}" presName="background3" presStyleLbl="node3" presStyleIdx="1" presStyleCnt="4"/>
      <dgm:spPr/>
    </dgm:pt>
    <dgm:pt modelId="{94A2EE8E-5957-4FD7-B1A0-2CF5DC32832D}" type="pres">
      <dgm:prSet presAssocID="{F3EBF9D9-1532-48B8-85DF-20D0A627670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FAFB5B7-5EEE-462C-A2C6-447687110327}" type="pres">
      <dgm:prSet presAssocID="{F3EBF9D9-1532-48B8-85DF-20D0A6276700}" presName="hierChild4" presStyleCnt="0"/>
      <dgm:spPr/>
    </dgm:pt>
    <dgm:pt modelId="{6A5E25DD-FDB5-411C-9D0D-9ECAF38D756A}" type="pres">
      <dgm:prSet presAssocID="{3B19716B-5F45-4A7C-8BC3-E4082168E0D5}" presName="Name10" presStyleLbl="parChTrans1D2" presStyleIdx="1" presStyleCnt="2"/>
      <dgm:spPr/>
      <dgm:t>
        <a:bodyPr/>
        <a:lstStyle/>
        <a:p>
          <a:endParaRPr lang="el-GR"/>
        </a:p>
      </dgm:t>
    </dgm:pt>
    <dgm:pt modelId="{0F233C6E-8A88-498A-B338-9B452FC7192C}" type="pres">
      <dgm:prSet presAssocID="{134D8044-AB9F-4120-A873-F3F9FE669600}" presName="hierRoot2" presStyleCnt="0"/>
      <dgm:spPr/>
    </dgm:pt>
    <dgm:pt modelId="{3D171118-9F78-4467-96E4-375AB8EE721B}" type="pres">
      <dgm:prSet presAssocID="{134D8044-AB9F-4120-A873-F3F9FE669600}" presName="composite2" presStyleCnt="0"/>
      <dgm:spPr/>
    </dgm:pt>
    <dgm:pt modelId="{06B8DC52-FF2C-48E4-BF34-AF3DBD87DB3A}" type="pres">
      <dgm:prSet presAssocID="{134D8044-AB9F-4120-A873-F3F9FE669600}" presName="background2" presStyleLbl="node2" presStyleIdx="1" presStyleCnt="2"/>
      <dgm:spPr/>
    </dgm:pt>
    <dgm:pt modelId="{77938E8C-515C-4652-9674-6FF145B1EF62}" type="pres">
      <dgm:prSet presAssocID="{134D8044-AB9F-4120-A873-F3F9FE669600}" presName="text2" presStyleLbl="fgAcc2" presStyleIdx="1" presStyleCnt="2" custScaleX="20856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3875194-A008-40EB-9355-CCE2479A2905}" type="pres">
      <dgm:prSet presAssocID="{134D8044-AB9F-4120-A873-F3F9FE669600}" presName="hierChild3" presStyleCnt="0"/>
      <dgm:spPr/>
    </dgm:pt>
    <dgm:pt modelId="{103CF19A-EF61-4D3E-AA25-2C46FC399CDC}" type="pres">
      <dgm:prSet presAssocID="{84E03FE2-AA09-413D-B001-0E785FECE46A}" presName="Name17" presStyleLbl="parChTrans1D3" presStyleIdx="2" presStyleCnt="4"/>
      <dgm:spPr/>
      <dgm:t>
        <a:bodyPr/>
        <a:lstStyle/>
        <a:p>
          <a:endParaRPr lang="el-GR"/>
        </a:p>
      </dgm:t>
    </dgm:pt>
    <dgm:pt modelId="{FCE570C7-2EF4-4663-8C3F-8C3C940237E6}" type="pres">
      <dgm:prSet presAssocID="{8BF793AD-891C-4171-9766-C453197DD2AF}" presName="hierRoot3" presStyleCnt="0"/>
      <dgm:spPr/>
    </dgm:pt>
    <dgm:pt modelId="{88538100-5FE1-461D-84C8-5CC6D870467F}" type="pres">
      <dgm:prSet presAssocID="{8BF793AD-891C-4171-9766-C453197DD2AF}" presName="composite3" presStyleCnt="0"/>
      <dgm:spPr/>
    </dgm:pt>
    <dgm:pt modelId="{67D4A994-2898-451B-A78D-F737352E4A16}" type="pres">
      <dgm:prSet presAssocID="{8BF793AD-891C-4171-9766-C453197DD2AF}" presName="background3" presStyleLbl="node3" presStyleIdx="2" presStyleCnt="4"/>
      <dgm:spPr/>
    </dgm:pt>
    <dgm:pt modelId="{F939BF0D-4CF0-4F2E-B63D-7EA1324A305C}" type="pres">
      <dgm:prSet presAssocID="{8BF793AD-891C-4171-9766-C453197DD2AF}" presName="text3" presStyleLbl="fgAcc3" presStyleIdx="2" presStyleCnt="4" custScaleX="13428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11301A7-4EF5-43A6-802D-CF76B8414A3F}" type="pres">
      <dgm:prSet presAssocID="{8BF793AD-891C-4171-9766-C453197DD2AF}" presName="hierChild4" presStyleCnt="0"/>
      <dgm:spPr/>
    </dgm:pt>
    <dgm:pt modelId="{8A0EDD5E-8336-4229-9998-AD8983270C65}" type="pres">
      <dgm:prSet presAssocID="{89AB422F-0C25-46DA-A0C0-7E3B219F3749}" presName="Name17" presStyleLbl="parChTrans1D3" presStyleIdx="3" presStyleCnt="4"/>
      <dgm:spPr/>
    </dgm:pt>
    <dgm:pt modelId="{0DB0C70E-CADA-4BF3-AC97-34F63D8CE8B3}" type="pres">
      <dgm:prSet presAssocID="{080DA2C5-5CA9-4153-9755-47FE2DB449C0}" presName="hierRoot3" presStyleCnt="0"/>
      <dgm:spPr/>
    </dgm:pt>
    <dgm:pt modelId="{C48E874A-7A6C-4E47-94E1-21067D267779}" type="pres">
      <dgm:prSet presAssocID="{080DA2C5-5CA9-4153-9755-47FE2DB449C0}" presName="composite3" presStyleCnt="0"/>
      <dgm:spPr/>
    </dgm:pt>
    <dgm:pt modelId="{E49EE7DF-47BF-42AB-9CB6-E66E6B6C07E8}" type="pres">
      <dgm:prSet presAssocID="{080DA2C5-5CA9-4153-9755-47FE2DB449C0}" presName="background3" presStyleLbl="node3" presStyleIdx="3" presStyleCnt="4"/>
      <dgm:spPr/>
    </dgm:pt>
    <dgm:pt modelId="{0A0DD17E-857F-4830-81D3-16F470948AB9}" type="pres">
      <dgm:prSet presAssocID="{080DA2C5-5CA9-4153-9755-47FE2DB449C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C841AC2-378E-4F90-B915-5AC58F6C88A0}" type="pres">
      <dgm:prSet presAssocID="{080DA2C5-5CA9-4153-9755-47FE2DB449C0}" presName="hierChild4" presStyleCnt="0"/>
      <dgm:spPr/>
    </dgm:pt>
  </dgm:ptLst>
  <dgm:cxnLst>
    <dgm:cxn modelId="{5D45A3AE-6F7A-4BBA-A209-A504AB7FF7A5}" srcId="{63A26037-D2C7-42FE-83BD-88A7228675AA}" destId="{E794FFE6-D21E-4745-8B2C-C9FA2F60D156}" srcOrd="0" destOrd="0" parTransId="{39DD3D68-11CE-411F-9077-5E7723AC82E8}" sibTransId="{4ED0C944-A938-42E8-8631-71371DAFA9FF}"/>
    <dgm:cxn modelId="{8A0AE0A1-69AA-4C0D-8612-F95E66F35121}" type="presOf" srcId="{F3EBF9D9-1532-48B8-85DF-20D0A6276700}" destId="{94A2EE8E-5957-4FD7-B1A0-2CF5DC32832D}" srcOrd="0" destOrd="0" presId="urn:microsoft.com/office/officeart/2005/8/layout/hierarchy1"/>
    <dgm:cxn modelId="{B453861B-EBA0-4B99-82D0-964FE67B5238}" type="presOf" srcId="{39DD3D68-11CE-411F-9077-5E7723AC82E8}" destId="{AD3BE75F-B009-49A8-BA45-423B0402AA24}" srcOrd="0" destOrd="0" presId="urn:microsoft.com/office/officeart/2005/8/layout/hierarchy1"/>
    <dgm:cxn modelId="{99C439A4-131B-4E4E-BCBB-4D00260B2EEF}" type="presOf" srcId="{080DA2C5-5CA9-4153-9755-47FE2DB449C0}" destId="{0A0DD17E-857F-4830-81D3-16F470948AB9}" srcOrd="0" destOrd="0" presId="urn:microsoft.com/office/officeart/2005/8/layout/hierarchy1"/>
    <dgm:cxn modelId="{4DBA803E-397A-49F1-8E62-D255E61E8309}" srcId="{134D8044-AB9F-4120-A873-F3F9FE669600}" destId="{8BF793AD-891C-4171-9766-C453197DD2AF}" srcOrd="0" destOrd="0" parTransId="{84E03FE2-AA09-413D-B001-0E785FECE46A}" sibTransId="{2A62F8E3-8D5C-4862-8DE2-6D513F01EF3F}"/>
    <dgm:cxn modelId="{77E23C92-D729-4324-889E-8551C1D678F0}" type="presOf" srcId="{0D129749-EB73-467E-AB72-37F3ED0EB492}" destId="{7991F332-6025-45EB-81DE-30471900BD37}" srcOrd="0" destOrd="0" presId="urn:microsoft.com/office/officeart/2005/8/layout/hierarchy1"/>
    <dgm:cxn modelId="{30F6CE39-1A1B-41C0-AA5C-7C3D90ED9289}" srcId="{2CDC4FA6-263C-4708-A895-7F29A725A993}" destId="{63A26037-D2C7-42FE-83BD-88A7228675AA}" srcOrd="0" destOrd="0" parTransId="{0D129749-EB73-467E-AB72-37F3ED0EB492}" sibTransId="{5E88C90F-3ECE-4CC2-AB51-966515C56878}"/>
    <dgm:cxn modelId="{40170042-17F2-4907-A5AA-06DC0ED2D495}" type="presOf" srcId="{63A26037-D2C7-42FE-83BD-88A7228675AA}" destId="{1A99E135-A978-46D8-92FB-82D504C222AD}" srcOrd="0" destOrd="0" presId="urn:microsoft.com/office/officeart/2005/8/layout/hierarchy1"/>
    <dgm:cxn modelId="{241571FC-1326-44FF-AADA-AE2C159BA3AF}" type="presOf" srcId="{2CDC4FA6-263C-4708-A895-7F29A725A993}" destId="{0329E432-83E4-473E-A8D1-026BC04E3D5F}" srcOrd="0" destOrd="0" presId="urn:microsoft.com/office/officeart/2005/8/layout/hierarchy1"/>
    <dgm:cxn modelId="{15C9E855-CF0F-4320-9697-FB879E3D459F}" type="presOf" srcId="{8BF793AD-891C-4171-9766-C453197DD2AF}" destId="{F939BF0D-4CF0-4F2E-B63D-7EA1324A305C}" srcOrd="0" destOrd="0" presId="urn:microsoft.com/office/officeart/2005/8/layout/hierarchy1"/>
    <dgm:cxn modelId="{20EF260A-24D2-4DFA-8AE6-224E588FA25A}" srcId="{63A26037-D2C7-42FE-83BD-88A7228675AA}" destId="{F3EBF9D9-1532-48B8-85DF-20D0A6276700}" srcOrd="1" destOrd="0" parTransId="{264A193B-D082-41C9-A333-988C6F186E86}" sibTransId="{0A877C49-3D49-4D2A-BBC5-B6D82887A7D8}"/>
    <dgm:cxn modelId="{C3927CD1-D0A2-4BC6-A95F-0F565E2CC1FA}" srcId="{134D8044-AB9F-4120-A873-F3F9FE669600}" destId="{080DA2C5-5CA9-4153-9755-47FE2DB449C0}" srcOrd="1" destOrd="0" parTransId="{89AB422F-0C25-46DA-A0C0-7E3B219F3749}" sibTransId="{03D52125-BCC6-4D7F-8B2E-E4BFA0A6300B}"/>
    <dgm:cxn modelId="{E32AB3CE-4F5C-47D4-A421-0F36DD0DCFA1}" type="presOf" srcId="{3B19716B-5F45-4A7C-8BC3-E4082168E0D5}" destId="{6A5E25DD-FDB5-411C-9D0D-9ECAF38D756A}" srcOrd="0" destOrd="0" presId="urn:microsoft.com/office/officeart/2005/8/layout/hierarchy1"/>
    <dgm:cxn modelId="{18FA19E6-985A-4BA3-99E3-6F1E49B0608D}" type="presOf" srcId="{84E03FE2-AA09-413D-B001-0E785FECE46A}" destId="{103CF19A-EF61-4D3E-AA25-2C46FC399CDC}" srcOrd="0" destOrd="0" presId="urn:microsoft.com/office/officeart/2005/8/layout/hierarchy1"/>
    <dgm:cxn modelId="{23D19042-A159-4CC1-9911-8A6296D8BDE5}" srcId="{2CDC4FA6-263C-4708-A895-7F29A725A993}" destId="{134D8044-AB9F-4120-A873-F3F9FE669600}" srcOrd="1" destOrd="0" parTransId="{3B19716B-5F45-4A7C-8BC3-E4082168E0D5}" sibTransId="{952E1DAD-FACB-4325-AE5B-BB9D17CA0182}"/>
    <dgm:cxn modelId="{DD420679-EE6C-40A2-AE39-A6528CE187AF}" type="presOf" srcId="{134D8044-AB9F-4120-A873-F3F9FE669600}" destId="{77938E8C-515C-4652-9674-6FF145B1EF62}" srcOrd="0" destOrd="0" presId="urn:microsoft.com/office/officeart/2005/8/layout/hierarchy1"/>
    <dgm:cxn modelId="{7EB163AB-5EB7-4037-8AF7-ACBEC987DBCE}" type="presOf" srcId="{264A193B-D082-41C9-A333-988C6F186E86}" destId="{F4D8EB3C-4D2B-4EDF-90DD-BD5A39BF8153}" srcOrd="0" destOrd="0" presId="urn:microsoft.com/office/officeart/2005/8/layout/hierarchy1"/>
    <dgm:cxn modelId="{D1BD14D1-3488-4613-B3DD-4BA9AF1FE2C3}" type="presOf" srcId="{89AB422F-0C25-46DA-A0C0-7E3B219F3749}" destId="{8A0EDD5E-8336-4229-9998-AD8983270C65}" srcOrd="0" destOrd="0" presId="urn:microsoft.com/office/officeart/2005/8/layout/hierarchy1"/>
    <dgm:cxn modelId="{465FB2CF-CB63-43F9-9FCE-8B6865511587}" type="presOf" srcId="{4CDEEAD9-D1A0-4DF5-9A8B-D01886EDD117}" destId="{AF713BDF-38F2-4CC4-AE28-D15B1C746C00}" srcOrd="0" destOrd="0" presId="urn:microsoft.com/office/officeart/2005/8/layout/hierarchy1"/>
    <dgm:cxn modelId="{35CB82EC-88EE-427E-B517-CD6ED094A60A}" srcId="{4CDEEAD9-D1A0-4DF5-9A8B-D01886EDD117}" destId="{2CDC4FA6-263C-4708-A895-7F29A725A993}" srcOrd="0" destOrd="0" parTransId="{8C50863C-8F95-4A66-AD17-F82D0EE466E8}" sibTransId="{23C43A4D-E670-42DC-9182-A70503B63162}"/>
    <dgm:cxn modelId="{7261906A-8531-4DAC-B66F-032098275122}" type="presOf" srcId="{E794FFE6-D21E-4745-8B2C-C9FA2F60D156}" destId="{E2037EB5-518B-4007-BAE4-CECF11A62ECC}" srcOrd="0" destOrd="0" presId="urn:microsoft.com/office/officeart/2005/8/layout/hierarchy1"/>
    <dgm:cxn modelId="{7D766F3E-E7D8-40F3-B50D-7D7AE5608A6C}" type="presParOf" srcId="{AF713BDF-38F2-4CC4-AE28-D15B1C746C00}" destId="{917EA02C-B6FB-4C71-839A-5D017C5F831C}" srcOrd="0" destOrd="0" presId="urn:microsoft.com/office/officeart/2005/8/layout/hierarchy1"/>
    <dgm:cxn modelId="{5B536BFC-083D-4DA9-AF10-333453D3112A}" type="presParOf" srcId="{917EA02C-B6FB-4C71-839A-5D017C5F831C}" destId="{CD3C7D5D-82D1-46D2-9704-835D74FFE894}" srcOrd="0" destOrd="0" presId="urn:microsoft.com/office/officeart/2005/8/layout/hierarchy1"/>
    <dgm:cxn modelId="{ACA357C6-6A4A-436C-AD04-52875C079ABB}" type="presParOf" srcId="{CD3C7D5D-82D1-46D2-9704-835D74FFE894}" destId="{7DC95816-A246-4314-876E-913838FAD663}" srcOrd="0" destOrd="0" presId="urn:microsoft.com/office/officeart/2005/8/layout/hierarchy1"/>
    <dgm:cxn modelId="{340F63F3-9061-4788-A242-7FA74D6F2AC8}" type="presParOf" srcId="{CD3C7D5D-82D1-46D2-9704-835D74FFE894}" destId="{0329E432-83E4-473E-A8D1-026BC04E3D5F}" srcOrd="1" destOrd="0" presId="urn:microsoft.com/office/officeart/2005/8/layout/hierarchy1"/>
    <dgm:cxn modelId="{DE04AC88-886E-49B7-94C9-A7C6A51D43B9}" type="presParOf" srcId="{917EA02C-B6FB-4C71-839A-5D017C5F831C}" destId="{166CA784-828C-453E-9B16-8C73CEE62594}" srcOrd="1" destOrd="0" presId="urn:microsoft.com/office/officeart/2005/8/layout/hierarchy1"/>
    <dgm:cxn modelId="{5F0E09E8-BDF0-4A4B-B352-B191E48B1E1A}" type="presParOf" srcId="{166CA784-828C-453E-9B16-8C73CEE62594}" destId="{7991F332-6025-45EB-81DE-30471900BD37}" srcOrd="0" destOrd="0" presId="urn:microsoft.com/office/officeart/2005/8/layout/hierarchy1"/>
    <dgm:cxn modelId="{3616E1A3-3B9D-41FC-B0FC-81F78650C4F4}" type="presParOf" srcId="{166CA784-828C-453E-9B16-8C73CEE62594}" destId="{443B56F7-5ACE-49F3-BF62-8032C3E7B266}" srcOrd="1" destOrd="0" presId="urn:microsoft.com/office/officeart/2005/8/layout/hierarchy1"/>
    <dgm:cxn modelId="{54B5204C-265F-4710-8487-7B49378F904C}" type="presParOf" srcId="{443B56F7-5ACE-49F3-BF62-8032C3E7B266}" destId="{ACB8E25B-9B2D-4964-B768-03A71028E8E9}" srcOrd="0" destOrd="0" presId="urn:microsoft.com/office/officeart/2005/8/layout/hierarchy1"/>
    <dgm:cxn modelId="{84AE7378-A7CA-478C-88A2-059A27214BC8}" type="presParOf" srcId="{ACB8E25B-9B2D-4964-B768-03A71028E8E9}" destId="{CC0B7EA3-EC1F-4925-808E-8C7B560744F3}" srcOrd="0" destOrd="0" presId="urn:microsoft.com/office/officeart/2005/8/layout/hierarchy1"/>
    <dgm:cxn modelId="{E8F748A0-A5D0-4D2C-92AA-B16F7ADA9286}" type="presParOf" srcId="{ACB8E25B-9B2D-4964-B768-03A71028E8E9}" destId="{1A99E135-A978-46D8-92FB-82D504C222AD}" srcOrd="1" destOrd="0" presId="urn:microsoft.com/office/officeart/2005/8/layout/hierarchy1"/>
    <dgm:cxn modelId="{CDCCE378-0501-42F3-965F-5E3BB9CD1D06}" type="presParOf" srcId="{443B56F7-5ACE-49F3-BF62-8032C3E7B266}" destId="{4529AFAA-0953-41D4-8ACF-3A1411CBC3D2}" srcOrd="1" destOrd="0" presId="urn:microsoft.com/office/officeart/2005/8/layout/hierarchy1"/>
    <dgm:cxn modelId="{D78611F0-69A9-411A-BA49-85F8F94261B9}" type="presParOf" srcId="{4529AFAA-0953-41D4-8ACF-3A1411CBC3D2}" destId="{AD3BE75F-B009-49A8-BA45-423B0402AA24}" srcOrd="0" destOrd="0" presId="urn:microsoft.com/office/officeart/2005/8/layout/hierarchy1"/>
    <dgm:cxn modelId="{0E91BF9E-74E2-43DA-AF9C-06FEDD7A3AE8}" type="presParOf" srcId="{4529AFAA-0953-41D4-8ACF-3A1411CBC3D2}" destId="{13E57690-C822-43C9-B0BC-3BD76DFB1158}" srcOrd="1" destOrd="0" presId="urn:microsoft.com/office/officeart/2005/8/layout/hierarchy1"/>
    <dgm:cxn modelId="{F20099BF-6D64-45E0-98C4-BE69879FB444}" type="presParOf" srcId="{13E57690-C822-43C9-B0BC-3BD76DFB1158}" destId="{89507D7B-1747-431C-98AB-91D71432931C}" srcOrd="0" destOrd="0" presId="urn:microsoft.com/office/officeart/2005/8/layout/hierarchy1"/>
    <dgm:cxn modelId="{3337FF72-579E-4DEB-A3ED-C099A32B771B}" type="presParOf" srcId="{89507D7B-1747-431C-98AB-91D71432931C}" destId="{4E19FDBA-9296-4132-828D-CC02198CE692}" srcOrd="0" destOrd="0" presId="urn:microsoft.com/office/officeart/2005/8/layout/hierarchy1"/>
    <dgm:cxn modelId="{3F2940C6-1D3D-49F6-B814-4EA14E33EC2C}" type="presParOf" srcId="{89507D7B-1747-431C-98AB-91D71432931C}" destId="{E2037EB5-518B-4007-BAE4-CECF11A62ECC}" srcOrd="1" destOrd="0" presId="urn:microsoft.com/office/officeart/2005/8/layout/hierarchy1"/>
    <dgm:cxn modelId="{1BCE7923-39E8-4ED6-8FD1-70317B9A901B}" type="presParOf" srcId="{13E57690-C822-43C9-B0BC-3BD76DFB1158}" destId="{198AAE19-9C20-4A52-B1FD-6FA91C6225C9}" srcOrd="1" destOrd="0" presId="urn:microsoft.com/office/officeart/2005/8/layout/hierarchy1"/>
    <dgm:cxn modelId="{222D6629-5C44-48A4-BE0B-6CCECA8F7EA6}" type="presParOf" srcId="{4529AFAA-0953-41D4-8ACF-3A1411CBC3D2}" destId="{F4D8EB3C-4D2B-4EDF-90DD-BD5A39BF8153}" srcOrd="2" destOrd="0" presId="urn:microsoft.com/office/officeart/2005/8/layout/hierarchy1"/>
    <dgm:cxn modelId="{4A0886F0-7070-4178-B6B5-BC6B9E1D344E}" type="presParOf" srcId="{4529AFAA-0953-41D4-8ACF-3A1411CBC3D2}" destId="{92AC6590-1E96-438D-A7EC-04E04440A5C7}" srcOrd="3" destOrd="0" presId="urn:microsoft.com/office/officeart/2005/8/layout/hierarchy1"/>
    <dgm:cxn modelId="{30EEA6C1-7BFC-4EB6-9BAF-F6D524E47180}" type="presParOf" srcId="{92AC6590-1E96-438D-A7EC-04E04440A5C7}" destId="{562F8E72-8169-4583-A31E-A0BB501593EE}" srcOrd="0" destOrd="0" presId="urn:microsoft.com/office/officeart/2005/8/layout/hierarchy1"/>
    <dgm:cxn modelId="{C3CA28D9-E92C-40A6-9EB6-33AC3DA3F35B}" type="presParOf" srcId="{562F8E72-8169-4583-A31E-A0BB501593EE}" destId="{76BBDAA6-0CBF-4756-BBAA-158248424EAD}" srcOrd="0" destOrd="0" presId="urn:microsoft.com/office/officeart/2005/8/layout/hierarchy1"/>
    <dgm:cxn modelId="{29D3057F-AE2B-479D-80D6-A50A7B679C2B}" type="presParOf" srcId="{562F8E72-8169-4583-A31E-A0BB501593EE}" destId="{94A2EE8E-5957-4FD7-B1A0-2CF5DC32832D}" srcOrd="1" destOrd="0" presId="urn:microsoft.com/office/officeart/2005/8/layout/hierarchy1"/>
    <dgm:cxn modelId="{936D1C91-0872-4770-BFD5-22C37D1400BC}" type="presParOf" srcId="{92AC6590-1E96-438D-A7EC-04E04440A5C7}" destId="{CFAFB5B7-5EEE-462C-A2C6-447687110327}" srcOrd="1" destOrd="0" presId="urn:microsoft.com/office/officeart/2005/8/layout/hierarchy1"/>
    <dgm:cxn modelId="{175BEC25-2777-4349-B9CC-1B6EFE48EFCF}" type="presParOf" srcId="{166CA784-828C-453E-9B16-8C73CEE62594}" destId="{6A5E25DD-FDB5-411C-9D0D-9ECAF38D756A}" srcOrd="2" destOrd="0" presId="urn:microsoft.com/office/officeart/2005/8/layout/hierarchy1"/>
    <dgm:cxn modelId="{4B7DB1C0-2416-4DAC-BBA9-77ECEB64EFAD}" type="presParOf" srcId="{166CA784-828C-453E-9B16-8C73CEE62594}" destId="{0F233C6E-8A88-498A-B338-9B452FC7192C}" srcOrd="3" destOrd="0" presId="urn:microsoft.com/office/officeart/2005/8/layout/hierarchy1"/>
    <dgm:cxn modelId="{3A421715-BE66-4148-B4FD-0CFF0368D95C}" type="presParOf" srcId="{0F233C6E-8A88-498A-B338-9B452FC7192C}" destId="{3D171118-9F78-4467-96E4-375AB8EE721B}" srcOrd="0" destOrd="0" presId="urn:microsoft.com/office/officeart/2005/8/layout/hierarchy1"/>
    <dgm:cxn modelId="{F7C604F3-5AD0-4C45-98BD-795FDF17806A}" type="presParOf" srcId="{3D171118-9F78-4467-96E4-375AB8EE721B}" destId="{06B8DC52-FF2C-48E4-BF34-AF3DBD87DB3A}" srcOrd="0" destOrd="0" presId="urn:microsoft.com/office/officeart/2005/8/layout/hierarchy1"/>
    <dgm:cxn modelId="{F541209D-4314-46AC-A5DA-CA84BDB795B2}" type="presParOf" srcId="{3D171118-9F78-4467-96E4-375AB8EE721B}" destId="{77938E8C-515C-4652-9674-6FF145B1EF62}" srcOrd="1" destOrd="0" presId="urn:microsoft.com/office/officeart/2005/8/layout/hierarchy1"/>
    <dgm:cxn modelId="{39157776-0D99-44CE-B7A9-6886ABB4EE77}" type="presParOf" srcId="{0F233C6E-8A88-498A-B338-9B452FC7192C}" destId="{C3875194-A008-40EB-9355-CCE2479A2905}" srcOrd="1" destOrd="0" presId="urn:microsoft.com/office/officeart/2005/8/layout/hierarchy1"/>
    <dgm:cxn modelId="{08C818C9-30AB-484B-80A5-B0B7DE6DEC3E}" type="presParOf" srcId="{C3875194-A008-40EB-9355-CCE2479A2905}" destId="{103CF19A-EF61-4D3E-AA25-2C46FC399CDC}" srcOrd="0" destOrd="0" presId="urn:microsoft.com/office/officeart/2005/8/layout/hierarchy1"/>
    <dgm:cxn modelId="{DFF6AB45-9B31-4F81-8117-7040F55744F4}" type="presParOf" srcId="{C3875194-A008-40EB-9355-CCE2479A2905}" destId="{FCE570C7-2EF4-4663-8C3F-8C3C940237E6}" srcOrd="1" destOrd="0" presId="urn:microsoft.com/office/officeart/2005/8/layout/hierarchy1"/>
    <dgm:cxn modelId="{FAB63D42-0373-4868-ACA8-D40E065A266E}" type="presParOf" srcId="{FCE570C7-2EF4-4663-8C3F-8C3C940237E6}" destId="{88538100-5FE1-461D-84C8-5CC6D870467F}" srcOrd="0" destOrd="0" presId="urn:microsoft.com/office/officeart/2005/8/layout/hierarchy1"/>
    <dgm:cxn modelId="{C015206C-342D-447E-9B4D-5250018DBE14}" type="presParOf" srcId="{88538100-5FE1-461D-84C8-5CC6D870467F}" destId="{67D4A994-2898-451B-A78D-F737352E4A16}" srcOrd="0" destOrd="0" presId="urn:microsoft.com/office/officeart/2005/8/layout/hierarchy1"/>
    <dgm:cxn modelId="{FEDEC5F4-62F8-4B8C-A693-AD9269E2CFF4}" type="presParOf" srcId="{88538100-5FE1-461D-84C8-5CC6D870467F}" destId="{F939BF0D-4CF0-4F2E-B63D-7EA1324A305C}" srcOrd="1" destOrd="0" presId="urn:microsoft.com/office/officeart/2005/8/layout/hierarchy1"/>
    <dgm:cxn modelId="{2509A980-A0B2-492C-9BAA-A45ECF36D514}" type="presParOf" srcId="{FCE570C7-2EF4-4663-8C3F-8C3C940237E6}" destId="{411301A7-4EF5-43A6-802D-CF76B8414A3F}" srcOrd="1" destOrd="0" presId="urn:microsoft.com/office/officeart/2005/8/layout/hierarchy1"/>
    <dgm:cxn modelId="{753FE8E0-902E-4E40-88CB-A4EC757DECAC}" type="presParOf" srcId="{C3875194-A008-40EB-9355-CCE2479A2905}" destId="{8A0EDD5E-8336-4229-9998-AD8983270C65}" srcOrd="2" destOrd="0" presId="urn:microsoft.com/office/officeart/2005/8/layout/hierarchy1"/>
    <dgm:cxn modelId="{DCC3A624-CF49-4418-BF0E-B13F803049AB}" type="presParOf" srcId="{C3875194-A008-40EB-9355-CCE2479A2905}" destId="{0DB0C70E-CADA-4BF3-AC97-34F63D8CE8B3}" srcOrd="3" destOrd="0" presId="urn:microsoft.com/office/officeart/2005/8/layout/hierarchy1"/>
    <dgm:cxn modelId="{5C6CA317-8F81-4AEE-92A1-AB6B9478136B}" type="presParOf" srcId="{0DB0C70E-CADA-4BF3-AC97-34F63D8CE8B3}" destId="{C48E874A-7A6C-4E47-94E1-21067D267779}" srcOrd="0" destOrd="0" presId="urn:microsoft.com/office/officeart/2005/8/layout/hierarchy1"/>
    <dgm:cxn modelId="{6097D2B0-9E77-4B68-85D0-649BA71C0103}" type="presParOf" srcId="{C48E874A-7A6C-4E47-94E1-21067D267779}" destId="{E49EE7DF-47BF-42AB-9CB6-E66E6B6C07E8}" srcOrd="0" destOrd="0" presId="urn:microsoft.com/office/officeart/2005/8/layout/hierarchy1"/>
    <dgm:cxn modelId="{2AE3CDA0-33E6-4F8C-B039-DA72A10FD2F7}" type="presParOf" srcId="{C48E874A-7A6C-4E47-94E1-21067D267779}" destId="{0A0DD17E-857F-4830-81D3-16F470948AB9}" srcOrd="1" destOrd="0" presId="urn:microsoft.com/office/officeart/2005/8/layout/hierarchy1"/>
    <dgm:cxn modelId="{460CCD56-1DC1-4C4F-A0D3-7D2A8311734F}" type="presParOf" srcId="{0DB0C70E-CADA-4BF3-AC97-34F63D8CE8B3}" destId="{0C841AC2-378E-4F90-B915-5AC58F6C88A0}" srcOrd="1" destOrd="0" presId="urn:microsoft.com/office/officeart/2005/8/layout/hierarchy1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EDD5E-8336-4229-9998-AD8983270C65}">
      <dsp:nvSpPr>
        <dsp:cNvPr id="0" name=""/>
        <dsp:cNvSpPr/>
      </dsp:nvSpPr>
      <dsp:spPr>
        <a:xfrm>
          <a:off x="6137819" y="3405609"/>
          <a:ext cx="1287918" cy="478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201"/>
              </a:lnTo>
              <a:lnTo>
                <a:pt x="1287918" y="326201"/>
              </a:lnTo>
              <a:lnTo>
                <a:pt x="1287918" y="478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CF19A-EF61-4D3E-AA25-2C46FC399CDC}">
      <dsp:nvSpPr>
        <dsp:cNvPr id="0" name=""/>
        <dsp:cNvSpPr/>
      </dsp:nvSpPr>
      <dsp:spPr>
        <a:xfrm>
          <a:off x="5132011" y="3405609"/>
          <a:ext cx="1005808" cy="478673"/>
        </a:xfrm>
        <a:custGeom>
          <a:avLst/>
          <a:gdLst/>
          <a:ahLst/>
          <a:cxnLst/>
          <a:rect l="0" t="0" r="0" b="0"/>
          <a:pathLst>
            <a:path>
              <a:moveTo>
                <a:pt x="1005808" y="0"/>
              </a:moveTo>
              <a:lnTo>
                <a:pt x="1005808" y="326201"/>
              </a:lnTo>
              <a:lnTo>
                <a:pt x="0" y="326201"/>
              </a:lnTo>
              <a:lnTo>
                <a:pt x="0" y="478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E25DD-FDB5-411C-9D0D-9ECAF38D756A}">
      <dsp:nvSpPr>
        <dsp:cNvPr id="0" name=""/>
        <dsp:cNvSpPr/>
      </dsp:nvSpPr>
      <dsp:spPr>
        <a:xfrm>
          <a:off x="3976083" y="1881810"/>
          <a:ext cx="2161736" cy="478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201"/>
              </a:lnTo>
              <a:lnTo>
                <a:pt x="2161736" y="326201"/>
              </a:lnTo>
              <a:lnTo>
                <a:pt x="2161736" y="478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8EB3C-4D2B-4EDF-90DD-BD5A39BF8153}">
      <dsp:nvSpPr>
        <dsp:cNvPr id="0" name=""/>
        <dsp:cNvSpPr/>
      </dsp:nvSpPr>
      <dsp:spPr>
        <a:xfrm>
          <a:off x="1832476" y="3405609"/>
          <a:ext cx="1005808" cy="478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201"/>
              </a:lnTo>
              <a:lnTo>
                <a:pt x="1005808" y="326201"/>
              </a:lnTo>
              <a:lnTo>
                <a:pt x="1005808" y="478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BE75F-B009-49A8-BA45-423B0402AA24}">
      <dsp:nvSpPr>
        <dsp:cNvPr id="0" name=""/>
        <dsp:cNvSpPr/>
      </dsp:nvSpPr>
      <dsp:spPr>
        <a:xfrm>
          <a:off x="826667" y="3405609"/>
          <a:ext cx="1005808" cy="478673"/>
        </a:xfrm>
        <a:custGeom>
          <a:avLst/>
          <a:gdLst/>
          <a:ahLst/>
          <a:cxnLst/>
          <a:rect l="0" t="0" r="0" b="0"/>
          <a:pathLst>
            <a:path>
              <a:moveTo>
                <a:pt x="1005808" y="0"/>
              </a:moveTo>
              <a:lnTo>
                <a:pt x="1005808" y="326201"/>
              </a:lnTo>
              <a:lnTo>
                <a:pt x="0" y="326201"/>
              </a:lnTo>
              <a:lnTo>
                <a:pt x="0" y="478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1F332-6025-45EB-81DE-30471900BD37}">
      <dsp:nvSpPr>
        <dsp:cNvPr id="0" name=""/>
        <dsp:cNvSpPr/>
      </dsp:nvSpPr>
      <dsp:spPr>
        <a:xfrm>
          <a:off x="1832476" y="1881810"/>
          <a:ext cx="2143606" cy="478673"/>
        </a:xfrm>
        <a:custGeom>
          <a:avLst/>
          <a:gdLst/>
          <a:ahLst/>
          <a:cxnLst/>
          <a:rect l="0" t="0" r="0" b="0"/>
          <a:pathLst>
            <a:path>
              <a:moveTo>
                <a:pt x="2143606" y="0"/>
              </a:moveTo>
              <a:lnTo>
                <a:pt x="2143606" y="326201"/>
              </a:lnTo>
              <a:lnTo>
                <a:pt x="0" y="326201"/>
              </a:lnTo>
              <a:lnTo>
                <a:pt x="0" y="478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95816-A246-4314-876E-913838FAD663}">
      <dsp:nvSpPr>
        <dsp:cNvPr id="0" name=""/>
        <dsp:cNvSpPr/>
      </dsp:nvSpPr>
      <dsp:spPr>
        <a:xfrm>
          <a:off x="1798336" y="114303"/>
          <a:ext cx="4355493" cy="1767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9E432-83E4-473E-A8D1-026BC04E3D5F}">
      <dsp:nvSpPr>
        <dsp:cNvPr id="0" name=""/>
        <dsp:cNvSpPr/>
      </dsp:nvSpPr>
      <dsp:spPr>
        <a:xfrm>
          <a:off x="1981210" y="288033"/>
          <a:ext cx="4355493" cy="17675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 smtClean="0"/>
            <a:t>Η ομοιόσταση μπορεί να διαταραχθεί από…</a:t>
          </a:r>
          <a:endParaRPr lang="el-GR" sz="2400" kern="1200" dirty="0"/>
        </a:p>
      </dsp:txBody>
      <dsp:txXfrm>
        <a:off x="2032979" y="339802"/>
        <a:ext cx="4251955" cy="1663969"/>
      </dsp:txXfrm>
    </dsp:sp>
    <dsp:sp modelId="{CC0B7EA3-EC1F-4925-808E-8C7B560744F3}">
      <dsp:nvSpPr>
        <dsp:cNvPr id="0" name=""/>
        <dsp:cNvSpPr/>
      </dsp:nvSpPr>
      <dsp:spPr>
        <a:xfrm>
          <a:off x="98035" y="2360483"/>
          <a:ext cx="3468881" cy="1045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9E135-A978-46D8-92FB-82D504C222AD}">
      <dsp:nvSpPr>
        <dsp:cNvPr id="0" name=""/>
        <dsp:cNvSpPr/>
      </dsp:nvSpPr>
      <dsp:spPr>
        <a:xfrm>
          <a:off x="280910" y="2534214"/>
          <a:ext cx="3468881" cy="1045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500" kern="1200" dirty="0" smtClean="0"/>
            <a:t>Ερεθίσματα</a:t>
          </a:r>
          <a:r>
            <a:rPr lang="el-GR" sz="2500" kern="1200" baseline="0" dirty="0" smtClean="0"/>
            <a:t> εξωτερικού περιβάλλοντος</a:t>
          </a:r>
          <a:endParaRPr lang="el-GR" sz="2500" kern="1200" dirty="0"/>
        </a:p>
      </dsp:txBody>
      <dsp:txXfrm>
        <a:off x="311521" y="2564825"/>
        <a:ext cx="3407659" cy="983904"/>
      </dsp:txXfrm>
    </dsp:sp>
    <dsp:sp modelId="{4E19FDBA-9296-4132-828D-CC02198CE692}">
      <dsp:nvSpPr>
        <dsp:cNvPr id="0" name=""/>
        <dsp:cNvSpPr/>
      </dsp:nvSpPr>
      <dsp:spPr>
        <a:xfrm>
          <a:off x="3733" y="3884283"/>
          <a:ext cx="1645868" cy="1045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37EB5-518B-4007-BAE4-CECF11A62ECC}">
      <dsp:nvSpPr>
        <dsp:cNvPr id="0" name=""/>
        <dsp:cNvSpPr/>
      </dsp:nvSpPr>
      <dsp:spPr>
        <a:xfrm>
          <a:off x="186608" y="4058013"/>
          <a:ext cx="1645868" cy="1045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smtClean="0"/>
            <a:t>Αλλαγή θερμοκρασίας</a:t>
          </a:r>
          <a:endParaRPr lang="el-GR" sz="1900" kern="1200" dirty="0"/>
        </a:p>
      </dsp:txBody>
      <dsp:txXfrm>
        <a:off x="217219" y="4088624"/>
        <a:ext cx="1584646" cy="983904"/>
      </dsp:txXfrm>
    </dsp:sp>
    <dsp:sp modelId="{76BBDAA6-0CBF-4756-BBAA-158248424EAD}">
      <dsp:nvSpPr>
        <dsp:cNvPr id="0" name=""/>
        <dsp:cNvSpPr/>
      </dsp:nvSpPr>
      <dsp:spPr>
        <a:xfrm>
          <a:off x="2015350" y="3884283"/>
          <a:ext cx="1645868" cy="1045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2EE8E-5957-4FD7-B1A0-2CF5DC32832D}">
      <dsp:nvSpPr>
        <dsp:cNvPr id="0" name=""/>
        <dsp:cNvSpPr/>
      </dsp:nvSpPr>
      <dsp:spPr>
        <a:xfrm>
          <a:off x="2198224" y="4058013"/>
          <a:ext cx="1645868" cy="1045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smtClean="0"/>
            <a:t>Έλλειψη οξυγόνου</a:t>
          </a:r>
          <a:endParaRPr lang="el-GR" sz="1900" kern="1200" dirty="0"/>
        </a:p>
      </dsp:txBody>
      <dsp:txXfrm>
        <a:off x="2228835" y="4088624"/>
        <a:ext cx="1584646" cy="983904"/>
      </dsp:txXfrm>
    </dsp:sp>
    <dsp:sp modelId="{06B8DC52-FF2C-48E4-BF34-AF3DBD87DB3A}">
      <dsp:nvSpPr>
        <dsp:cNvPr id="0" name=""/>
        <dsp:cNvSpPr/>
      </dsp:nvSpPr>
      <dsp:spPr>
        <a:xfrm>
          <a:off x="4421508" y="2360483"/>
          <a:ext cx="3432622" cy="1045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38E8C-515C-4652-9674-6FF145B1EF62}">
      <dsp:nvSpPr>
        <dsp:cNvPr id="0" name=""/>
        <dsp:cNvSpPr/>
      </dsp:nvSpPr>
      <dsp:spPr>
        <a:xfrm>
          <a:off x="4604382" y="2534214"/>
          <a:ext cx="3432622" cy="1045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 smtClean="0"/>
            <a:t>Ερεθίσματα</a:t>
          </a:r>
          <a:r>
            <a:rPr lang="el-GR" sz="2400" kern="1200" baseline="0" dirty="0" smtClean="0"/>
            <a:t> εσωτερικού περιβάλλοντος</a:t>
          </a:r>
          <a:endParaRPr lang="el-GR" sz="2400" kern="1200" dirty="0"/>
        </a:p>
      </dsp:txBody>
      <dsp:txXfrm>
        <a:off x="4634993" y="2564825"/>
        <a:ext cx="3371400" cy="983904"/>
      </dsp:txXfrm>
    </dsp:sp>
    <dsp:sp modelId="{67D4A994-2898-451B-A78D-F737352E4A16}">
      <dsp:nvSpPr>
        <dsp:cNvPr id="0" name=""/>
        <dsp:cNvSpPr/>
      </dsp:nvSpPr>
      <dsp:spPr>
        <a:xfrm>
          <a:off x="4026967" y="3884283"/>
          <a:ext cx="2210088" cy="1045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39BF0D-4CF0-4F2E-B63D-7EA1324A305C}">
      <dsp:nvSpPr>
        <dsp:cNvPr id="0" name=""/>
        <dsp:cNvSpPr/>
      </dsp:nvSpPr>
      <dsp:spPr>
        <a:xfrm>
          <a:off x="4209841" y="4058013"/>
          <a:ext cx="2210088" cy="1045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smtClean="0"/>
            <a:t>Αλλαγή πίεσης αίματος</a:t>
          </a:r>
          <a:endParaRPr lang="el-GR" sz="1900" kern="1200" dirty="0"/>
        </a:p>
      </dsp:txBody>
      <dsp:txXfrm>
        <a:off x="4240452" y="4088624"/>
        <a:ext cx="2148866" cy="983904"/>
      </dsp:txXfrm>
    </dsp:sp>
    <dsp:sp modelId="{E49EE7DF-47BF-42AB-9CB6-E66E6B6C07E8}">
      <dsp:nvSpPr>
        <dsp:cNvPr id="0" name=""/>
        <dsp:cNvSpPr/>
      </dsp:nvSpPr>
      <dsp:spPr>
        <a:xfrm>
          <a:off x="6602803" y="3884283"/>
          <a:ext cx="1645868" cy="1045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DD17E-857F-4830-81D3-16F470948AB9}">
      <dsp:nvSpPr>
        <dsp:cNvPr id="0" name=""/>
        <dsp:cNvSpPr/>
      </dsp:nvSpPr>
      <dsp:spPr>
        <a:xfrm>
          <a:off x="6785677" y="4058013"/>
          <a:ext cx="1645868" cy="1045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smtClean="0"/>
            <a:t>Ύπαρξη ασθένειας</a:t>
          </a:r>
          <a:endParaRPr lang="el-GR" sz="1900" kern="1200" dirty="0"/>
        </a:p>
      </dsp:txBody>
      <dsp:txXfrm>
        <a:off x="6816288" y="4088624"/>
        <a:ext cx="1584646" cy="983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53615-BFDE-46DE-814C-47EC6EF6D371}" type="datetimeFigureOut">
              <a:rPr lang="el-GR" smtClean="0"/>
              <a:t>18/7/2017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ΟΜΟΙΟΣΤΑΣΗ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842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η ομοιόσταση;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Είναι η </a:t>
            </a:r>
            <a:r>
              <a:rPr lang="el-GR" dirty="0" smtClean="0"/>
              <a:t>ικανότητα ενός οργανισμού να διατηρεί σταθερό το εσ</a:t>
            </a:r>
            <a:r>
              <a:rPr lang="el-GR" dirty="0" smtClean="0">
                <a:solidFill>
                  <a:prstClr val="black"/>
                </a:solidFill>
              </a:rPr>
              <a:t>ωτερικό του</a:t>
            </a:r>
            <a:r>
              <a:rPr lang="el-GR" dirty="0" smtClean="0"/>
              <a:t> περιβάλλον μέσω διαφόρων μεταβολικών </a:t>
            </a:r>
            <a:r>
              <a:rPr lang="el-GR" dirty="0" smtClean="0"/>
              <a:t>διεργασιών.</a:t>
            </a:r>
          </a:p>
          <a:p>
            <a:pPr marL="0" indent="0" algn="ctr">
              <a:buNone/>
            </a:pPr>
            <a:r>
              <a:rPr lang="el-GR" dirty="0" smtClean="0"/>
              <a:t>Ή</a:t>
            </a:r>
          </a:p>
          <a:p>
            <a:pPr marL="0" indent="0">
              <a:buNone/>
            </a:pPr>
            <a:r>
              <a:rPr lang="el-GR" dirty="0" smtClean="0"/>
              <a:t>Είναι ένα σύνολο ρυθμιστικών μηχανισμών που συμβάλλουν στη διατήρηση σταθερών συνθηκών του οργανισμού.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74867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22169"/>
              </p:ext>
            </p:extLst>
          </p:nvPr>
        </p:nvGraphicFramePr>
        <p:xfrm>
          <a:off x="251520" y="548680"/>
          <a:ext cx="843528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47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Σύστημα ανάδρασης : Διορθωτικός μηχανισμός που ενεργοποιείται όταν κάποιος παράγοντας παρεκκλίνει από τα φυσιολογικά επίπεδα και επηρεάζει την εσωτερική ισορροπία του οργανισμού.</a:t>
            </a:r>
          </a:p>
          <a:p>
            <a:endParaRPr lang="el-GR" sz="1600" dirty="0" smtClean="0"/>
          </a:p>
          <a:p>
            <a:pPr marL="0" indent="0">
              <a:buNone/>
            </a:pPr>
            <a:r>
              <a:rPr lang="el-GR" dirty="0" smtClean="0"/>
              <a:t>Περιλαμβάνει: </a:t>
            </a:r>
          </a:p>
          <a:p>
            <a:pPr marL="0" indent="0">
              <a:buNone/>
            </a:pPr>
            <a:r>
              <a:rPr lang="el-GR" dirty="0" smtClean="0"/>
              <a:t>(α) υποδοχείς</a:t>
            </a:r>
          </a:p>
          <a:p>
            <a:pPr marL="0" indent="0">
              <a:buNone/>
            </a:pPr>
            <a:r>
              <a:rPr lang="el-GR" dirty="0" smtClean="0"/>
              <a:t>(β) Κέντρο ελέγχου</a:t>
            </a:r>
          </a:p>
          <a:p>
            <a:pPr marL="0" indent="0">
              <a:buNone/>
            </a:pPr>
            <a:r>
              <a:rPr lang="el-GR" dirty="0" smtClean="0"/>
              <a:t>(</a:t>
            </a:r>
            <a:r>
              <a:rPr lang="el-GR" dirty="0" err="1" smtClean="0"/>
              <a:t>γ)Εκτελεστικά</a:t>
            </a:r>
            <a:r>
              <a:rPr lang="el-GR" dirty="0" smtClean="0"/>
              <a:t> όργανα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2442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Μηχανισμός αρνητικής ανάδρασης</a:t>
            </a:r>
            <a:endParaRPr lang="el-GR" sz="3200" dirty="0"/>
          </a:p>
        </p:txBody>
      </p:sp>
      <p:pic>
        <p:nvPicPr>
          <p:cNvPr id="1026" name="Picture 2" descr="G:\endocrine-system-anatomy-and-physiology-hcm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2" t="4369" r="4729" b="8251"/>
          <a:stretch/>
        </p:blipFill>
        <p:spPr bwMode="auto">
          <a:xfrm>
            <a:off x="788923" y="778098"/>
            <a:ext cx="7586841" cy="57606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40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Autofit/>
          </a:bodyPr>
          <a:lstStyle/>
          <a:p>
            <a:r>
              <a:rPr lang="el-GR" sz="3200" dirty="0" smtClean="0"/>
              <a:t>Ρύθμιση πίεσης αίματος</a:t>
            </a:r>
            <a:endParaRPr lang="el-GR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358" y="764704"/>
            <a:ext cx="6877284" cy="59692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01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34"/>
          <a:stretch/>
        </p:blipFill>
        <p:spPr bwMode="auto">
          <a:xfrm>
            <a:off x="107504" y="1268760"/>
            <a:ext cx="8896244" cy="470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40826" y="260648"/>
            <a:ext cx="8229600" cy="562074"/>
          </a:xfrm>
        </p:spPr>
        <p:txBody>
          <a:bodyPr>
            <a:noAutofit/>
          </a:bodyPr>
          <a:lstStyle/>
          <a:p>
            <a:r>
              <a:rPr lang="el-GR" sz="3200" dirty="0" smtClean="0"/>
              <a:t>Ρύθμιση θερμοκρασίας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34424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5" y="548680"/>
            <a:ext cx="8466465" cy="598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28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/>
          </a:bodyPr>
          <a:lstStyle/>
          <a:p>
            <a:r>
              <a:rPr lang="el-GR" sz="3200" dirty="0" smtClean="0"/>
              <a:t>Ρύθμιση συγκέντρωσης γλυκόζης στο αίμα</a:t>
            </a:r>
            <a:endParaRPr lang="el-GR" sz="32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50714"/>
            <a:ext cx="7488832" cy="5846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66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76" y="260648"/>
            <a:ext cx="8229600" cy="562074"/>
          </a:xfrm>
        </p:spPr>
        <p:txBody>
          <a:bodyPr>
            <a:noAutofit/>
          </a:bodyPr>
          <a:lstStyle/>
          <a:p>
            <a:r>
              <a:rPr lang="el-GR" sz="3200" dirty="0" smtClean="0"/>
              <a:t>Συμπερασματικά…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976664"/>
          </a:xfrm>
        </p:spPr>
        <p:txBody>
          <a:bodyPr>
            <a:normAutofit/>
          </a:bodyPr>
          <a:lstStyle/>
          <a:p>
            <a:r>
              <a:rPr lang="el-GR" sz="2800" b="1" i="1" dirty="0" smtClean="0"/>
              <a:t>Ομοιόσταση</a:t>
            </a:r>
            <a:r>
              <a:rPr lang="el-GR" sz="2800" dirty="0" smtClean="0"/>
              <a:t> είναι η διατήρηση σταθερού εσωτερικού περιβάλλοντος που είναι απαραίτητη για τη εύρυθμη λειτουργία των κυττάρων.</a:t>
            </a:r>
          </a:p>
          <a:p>
            <a:r>
              <a:rPr lang="el-GR" sz="2800" dirty="0" smtClean="0"/>
              <a:t>Όταν κάποιος παράγοντας  που επηρεάζει το εσωτερικό περιβάλλον του οργανισμού παρεκκλίνει από τα φυσιολογικά επίπεδα, τότε ενεργοποιούνται διορθωτικοί μηχανισμοί που ονομάζονται </a:t>
            </a:r>
            <a:r>
              <a:rPr lang="el-GR" sz="2800" b="1" i="1" dirty="0" smtClean="0"/>
              <a:t>συστήματα ανάδρασης</a:t>
            </a:r>
            <a:r>
              <a:rPr lang="el-GR" sz="2800" dirty="0" smtClean="0"/>
              <a:t>.</a:t>
            </a:r>
          </a:p>
          <a:p>
            <a:r>
              <a:rPr lang="el-GR" sz="2800" dirty="0" smtClean="0"/>
              <a:t>Η διατήρηση της ομοιόστασης είναι υπόθεση όλων των συστημάτων του οργανισμού τα οποία συνεργάζονται αρμονικά κάτω από τον έλεγχο του νευρικού συστήματος και των ενδοκρινών αδένων.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82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181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Θέμα του Office</vt:lpstr>
      <vt:lpstr>ΟΜΟΙΟΣΤΑΣΗ</vt:lpstr>
      <vt:lpstr>Τι είναι η ομοιόσταση;</vt:lpstr>
      <vt:lpstr>PowerPoint Presentation</vt:lpstr>
      <vt:lpstr>PowerPoint Presentation</vt:lpstr>
      <vt:lpstr>Μηχανισμός αρνητικής ανάδρασης</vt:lpstr>
      <vt:lpstr>Ρύθμιση πίεσης αίματος</vt:lpstr>
      <vt:lpstr>Ρύθμιση θερμοκρασίας</vt:lpstr>
      <vt:lpstr>PowerPoint Presentation</vt:lpstr>
      <vt:lpstr>Ρύθμιση συγκέντρωσης γλυκόζης στο αίμα</vt:lpstr>
      <vt:lpstr>Συμπερασματικά…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Student</dc:creator>
  <cp:lastModifiedBy>Grigoris Grigoriou</cp:lastModifiedBy>
  <cp:revision>12</cp:revision>
  <dcterms:created xsi:type="dcterms:W3CDTF">2017-06-08T05:56:37Z</dcterms:created>
  <dcterms:modified xsi:type="dcterms:W3CDTF">2017-07-18T07:41:54Z</dcterms:modified>
</cp:coreProperties>
</file>